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257" r:id="rId3"/>
    <p:sldId id="258" r:id="rId4"/>
    <p:sldId id="260" r:id="rId5"/>
    <p:sldId id="261" r:id="rId6"/>
    <p:sldId id="268" r:id="rId7"/>
    <p:sldId id="262" r:id="rId8"/>
    <p:sldId id="263" r:id="rId9"/>
    <p:sldId id="267" r:id="rId10"/>
    <p:sldId id="274" r:id="rId11"/>
    <p:sldId id="277" r:id="rId12"/>
    <p:sldId id="278" r:id="rId13"/>
    <p:sldId id="276" r:id="rId14"/>
    <p:sldId id="279" r:id="rId15"/>
    <p:sldId id="280" r:id="rId16"/>
    <p:sldId id="281" r:id="rId17"/>
    <p:sldId id="264" r:id="rId18"/>
    <p:sldId id="282" r:id="rId19"/>
    <p:sldId id="283" r:id="rId20"/>
    <p:sldId id="266" r:id="rId21"/>
    <p:sldId id="285" r:id="rId22"/>
    <p:sldId id="290" r:id="rId23"/>
    <p:sldId id="287" r:id="rId24"/>
    <p:sldId id="289" r:id="rId25"/>
    <p:sldId id="291" r:id="rId26"/>
    <p:sldId id="292"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05014B"/>
    <a:srgbClr val="080278"/>
    <a:srgbClr val="08684E"/>
    <a:srgbClr val="073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94660"/>
  </p:normalViewPr>
  <p:slideViewPr>
    <p:cSldViewPr snapToGrid="0">
      <p:cViewPr varScale="1">
        <p:scale>
          <a:sx n="109" d="100"/>
          <a:sy n="109" d="100"/>
        </p:scale>
        <p:origin x="7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17B53-8A54-49A7-B7F1-11B448FDB05D}" type="doc">
      <dgm:prSet loTypeId="urn:microsoft.com/office/officeart/2005/8/layout/hProcess9" loCatId="process" qsTypeId="urn:microsoft.com/office/officeart/2005/8/quickstyle/simple5" qsCatId="simple" csTypeId="urn:microsoft.com/office/officeart/2005/8/colors/accent0_3" csCatId="mainScheme" phldr="1"/>
      <dgm:spPr/>
      <dgm:t>
        <a:bodyPr/>
        <a:lstStyle/>
        <a:p>
          <a:endParaRPr lang="en-US"/>
        </a:p>
      </dgm:t>
    </dgm:pt>
    <dgm:pt modelId="{E70B3308-2DAF-4133-A38D-17115E37A904}">
      <dgm:prSet phldrT="[Text]" custT="1"/>
      <dgm:spPr/>
      <dgm:t>
        <a:bodyPr/>
        <a:lstStyle/>
        <a:p>
          <a:pPr algn="l"/>
          <a:r>
            <a:rPr lang="ka-GE" sz="1000" dirty="0" smtClean="0">
              <a:solidFill>
                <a:schemeClr val="accent3">
                  <a:lumMod val="60000"/>
                  <a:lumOff val="40000"/>
                </a:schemeClr>
              </a:solidFill>
            </a:rPr>
            <a:t>1.ზოგადი რეკომენდაციები; </a:t>
          </a:r>
        </a:p>
        <a:p>
          <a:pPr algn="l"/>
          <a:r>
            <a:rPr lang="ka-GE" sz="1000" dirty="0" smtClean="0">
              <a:solidFill>
                <a:schemeClr val="accent3">
                  <a:lumMod val="60000"/>
                  <a:lumOff val="40000"/>
                </a:schemeClr>
              </a:solidFill>
            </a:rPr>
            <a:t>2. სამშენებლო; </a:t>
          </a:r>
        </a:p>
        <a:p>
          <a:pPr algn="l"/>
          <a:r>
            <a:rPr lang="ka-GE" sz="1000" dirty="0" smtClean="0">
              <a:solidFill>
                <a:schemeClr val="accent3">
                  <a:lumMod val="60000"/>
                  <a:lumOff val="40000"/>
                </a:schemeClr>
              </a:solidFill>
            </a:rPr>
            <a:t>3. სასაზღვრო-გამშვები პუნქტები; </a:t>
          </a:r>
        </a:p>
        <a:p>
          <a:pPr algn="l"/>
          <a:r>
            <a:rPr lang="ka-GE" sz="1000" dirty="0" smtClean="0">
              <a:solidFill>
                <a:schemeClr val="accent3">
                  <a:lumMod val="60000"/>
                  <a:lumOff val="40000"/>
                </a:schemeClr>
              </a:solidFill>
            </a:rPr>
            <a:t>4. სასტუმრო/განთავსება; </a:t>
          </a:r>
        </a:p>
        <a:p>
          <a:pPr algn="l"/>
          <a:r>
            <a:rPr lang="ka-GE" sz="1000" dirty="0" smtClean="0">
              <a:solidFill>
                <a:schemeClr val="accent3">
                  <a:lumMod val="60000"/>
                  <a:lumOff val="40000"/>
                </a:schemeClr>
              </a:solidFill>
            </a:rPr>
            <a:t>5. მომსახურება (აფთიაქები,ბანკები,მარკეტები,სავაჭრო ობიექტები); </a:t>
          </a:r>
        </a:p>
        <a:p>
          <a:pPr algn="l"/>
          <a:r>
            <a:rPr lang="ka-GE" sz="1000" dirty="0" smtClean="0">
              <a:solidFill>
                <a:schemeClr val="accent3">
                  <a:lumMod val="60000"/>
                  <a:lumOff val="40000"/>
                </a:schemeClr>
              </a:solidFill>
            </a:rPr>
            <a:t> 6. ტრანსპორტი;</a:t>
          </a:r>
        </a:p>
        <a:p>
          <a:pPr algn="l"/>
          <a:r>
            <a:rPr lang="ka-GE" sz="1000" dirty="0" smtClean="0">
              <a:solidFill>
                <a:schemeClr val="accent3">
                  <a:lumMod val="60000"/>
                  <a:lumOff val="40000"/>
                </a:schemeClr>
              </a:solidFill>
            </a:rPr>
            <a:t>7. სამთომოპოვებით მრეწველობა;</a:t>
          </a:r>
          <a:endParaRPr lang="en-US" sz="1000" dirty="0">
            <a:solidFill>
              <a:schemeClr val="accent3">
                <a:lumMod val="60000"/>
                <a:lumOff val="40000"/>
              </a:schemeClr>
            </a:solidFill>
          </a:endParaRPr>
        </a:p>
      </dgm:t>
    </dgm:pt>
    <dgm:pt modelId="{5E809F07-F7DB-4FEE-8E37-70E8714AC7A3}" type="parTrans" cxnId="{7790C32E-5948-4AAE-9331-19EC14F5681A}">
      <dgm:prSet/>
      <dgm:spPr/>
      <dgm:t>
        <a:bodyPr/>
        <a:lstStyle/>
        <a:p>
          <a:endParaRPr lang="en-US" sz="1000"/>
        </a:p>
      </dgm:t>
    </dgm:pt>
    <dgm:pt modelId="{6956597F-5FC9-45D3-8867-1321CD57327F}" type="sibTrans" cxnId="{7790C32E-5948-4AAE-9331-19EC14F5681A}">
      <dgm:prSet/>
      <dgm:spPr/>
      <dgm:t>
        <a:bodyPr/>
        <a:lstStyle/>
        <a:p>
          <a:endParaRPr lang="en-US" sz="1000"/>
        </a:p>
      </dgm:t>
    </dgm:pt>
    <dgm:pt modelId="{361AC887-43C5-49A3-8714-ECF6F5FFF627}">
      <dgm:prSet phldrT="[Text]" custT="1"/>
      <dgm:spPr/>
      <dgm:t>
        <a:bodyPr/>
        <a:lstStyle/>
        <a:p>
          <a:pPr algn="l"/>
          <a:r>
            <a:rPr lang="ka-GE" sz="1000" dirty="0" smtClean="0">
              <a:solidFill>
                <a:schemeClr val="accent3">
                  <a:lumMod val="60000"/>
                  <a:lumOff val="40000"/>
                </a:schemeClr>
              </a:solidFill>
            </a:rPr>
            <a:t>8. დამამუშავებელი მრეწველობა; </a:t>
          </a:r>
        </a:p>
        <a:p>
          <a:pPr algn="l"/>
          <a:r>
            <a:rPr lang="ka-GE" sz="1000" dirty="0" smtClean="0">
              <a:solidFill>
                <a:schemeClr val="accent3">
                  <a:lumMod val="60000"/>
                  <a:lumOff val="40000"/>
                </a:schemeClr>
              </a:solidFill>
            </a:rPr>
            <a:t>9.  საგამომცემლო საქმიანობა (ბეჭდური მედიის, წიგნების და ბროშურების გამოცემა); </a:t>
          </a:r>
        </a:p>
        <a:p>
          <a:pPr algn="l"/>
          <a:r>
            <a:rPr lang="ka-GE" sz="1000" dirty="0" smtClean="0">
              <a:solidFill>
                <a:schemeClr val="accent3">
                  <a:lumMod val="60000"/>
                  <a:lumOff val="40000"/>
                </a:schemeClr>
              </a:solidFill>
            </a:rPr>
            <a:t>10.  ელექტროენერგიის მიწოდება, წყლის დაგროვება/დამუშავება/განაწილება და ნარჩენების მართვა</a:t>
          </a:r>
          <a:endParaRPr lang="en-US" sz="1000" dirty="0">
            <a:solidFill>
              <a:schemeClr val="accent3">
                <a:lumMod val="60000"/>
                <a:lumOff val="40000"/>
              </a:schemeClr>
            </a:solidFill>
          </a:endParaRPr>
        </a:p>
      </dgm:t>
    </dgm:pt>
    <dgm:pt modelId="{4EE14BA1-FF82-4DE9-B5B0-DEB723F886E4}" type="parTrans" cxnId="{AC27D848-8922-4930-85F6-2250A0C3D6C8}">
      <dgm:prSet/>
      <dgm:spPr/>
      <dgm:t>
        <a:bodyPr/>
        <a:lstStyle/>
        <a:p>
          <a:endParaRPr lang="en-US" sz="1000"/>
        </a:p>
      </dgm:t>
    </dgm:pt>
    <dgm:pt modelId="{688C9073-D4ED-48FE-BCC5-91F7FC560465}" type="sibTrans" cxnId="{AC27D848-8922-4930-85F6-2250A0C3D6C8}">
      <dgm:prSet/>
      <dgm:spPr/>
      <dgm:t>
        <a:bodyPr/>
        <a:lstStyle/>
        <a:p>
          <a:endParaRPr lang="en-US" sz="1000"/>
        </a:p>
      </dgm:t>
    </dgm:pt>
    <dgm:pt modelId="{1A9E4B70-9BD8-4200-ABCF-77A7B27DA313}">
      <dgm:prSet phldrT="[Text]" custT="1"/>
      <dgm:spPr/>
      <dgm:t>
        <a:bodyPr/>
        <a:lstStyle/>
        <a:p>
          <a:pPr algn="l"/>
          <a:r>
            <a:rPr lang="ka-GE" sz="1000" smtClean="0">
              <a:solidFill>
                <a:schemeClr val="accent3">
                  <a:lumMod val="60000"/>
                  <a:lumOff val="40000"/>
                </a:schemeClr>
              </a:solidFill>
            </a:rPr>
            <a:t>11. დასაქმებულთა ტრანსპორტირებასთან დაკავშირები; </a:t>
          </a:r>
        </a:p>
        <a:p>
          <a:pPr algn="l"/>
          <a:r>
            <a:rPr lang="ka-GE" sz="1000" smtClean="0">
              <a:solidFill>
                <a:schemeClr val="accent3">
                  <a:lumMod val="60000"/>
                  <a:lumOff val="40000"/>
                </a:schemeClr>
              </a:solidFill>
            </a:rPr>
            <a:t>12.  მომსახურების/საოფისე სექტორი; </a:t>
          </a:r>
        </a:p>
        <a:p>
          <a:pPr algn="l"/>
          <a:r>
            <a:rPr lang="ka-GE" sz="1000" smtClean="0">
              <a:solidFill>
                <a:schemeClr val="accent3">
                  <a:lumMod val="60000"/>
                  <a:lumOff val="40000"/>
                </a:schemeClr>
              </a:solidFill>
            </a:rPr>
            <a:t>13.  სოფლის მეურნეობის </a:t>
          </a:r>
        </a:p>
        <a:p>
          <a:pPr algn="l"/>
          <a:r>
            <a:rPr lang="ka-GE" sz="1000" smtClean="0">
              <a:solidFill>
                <a:schemeClr val="accent3">
                  <a:lumMod val="60000"/>
                  <a:lumOff val="40000"/>
                </a:schemeClr>
              </a:solidFill>
            </a:rPr>
            <a:t>14.  წარმოების; </a:t>
          </a:r>
        </a:p>
        <a:p>
          <a:pPr algn="l"/>
          <a:r>
            <a:rPr lang="ka-GE" sz="1000" smtClean="0">
              <a:solidFill>
                <a:schemeClr val="accent3">
                  <a:lumMod val="60000"/>
                  <a:lumOff val="40000"/>
                </a:schemeClr>
              </a:solidFill>
            </a:rPr>
            <a:t>15.  მიტანის მომსახურების (ე.წ. „დელივერი სერვისი“/„საკურიერო სერვისი“) საქმიანობებითვის</a:t>
          </a:r>
          <a:endParaRPr lang="en-US" sz="1000" dirty="0">
            <a:solidFill>
              <a:schemeClr val="accent3">
                <a:lumMod val="60000"/>
                <a:lumOff val="40000"/>
              </a:schemeClr>
            </a:solidFill>
          </a:endParaRPr>
        </a:p>
      </dgm:t>
    </dgm:pt>
    <dgm:pt modelId="{2BCE285D-B11F-4F20-B06E-87ABFA494F71}" type="parTrans" cxnId="{B3FA4448-8A75-4531-9B4B-CA599A28B548}">
      <dgm:prSet/>
      <dgm:spPr/>
      <dgm:t>
        <a:bodyPr/>
        <a:lstStyle/>
        <a:p>
          <a:endParaRPr lang="en-US" sz="1000"/>
        </a:p>
      </dgm:t>
    </dgm:pt>
    <dgm:pt modelId="{1FE006AA-9A36-4D23-8223-9AC4E65126F7}" type="sibTrans" cxnId="{B3FA4448-8A75-4531-9B4B-CA599A28B548}">
      <dgm:prSet/>
      <dgm:spPr/>
      <dgm:t>
        <a:bodyPr/>
        <a:lstStyle/>
        <a:p>
          <a:endParaRPr lang="en-US" sz="1000"/>
        </a:p>
      </dgm:t>
    </dgm:pt>
    <dgm:pt modelId="{ADB03CD4-A3F6-47BC-8348-E89684301881}">
      <dgm:prSet custT="1"/>
      <dgm:spPr/>
      <dgm:t>
        <a:bodyPr/>
        <a:lstStyle/>
        <a:p>
          <a:pPr algn="l"/>
          <a:r>
            <a:rPr lang="ka-GE" sz="1000" smtClean="0">
              <a:solidFill>
                <a:schemeClr val="accent3">
                  <a:lumMod val="60000"/>
                  <a:lumOff val="40000"/>
                </a:schemeClr>
              </a:solidFill>
            </a:rPr>
            <a:t>16. სილამზის სალონებისა და ესთეთიკური მედიცინის ცენტრებისთვის; </a:t>
          </a:r>
        </a:p>
        <a:p>
          <a:pPr algn="l"/>
          <a:r>
            <a:rPr lang="ka-GE" sz="1000" smtClean="0">
              <a:solidFill>
                <a:schemeClr val="accent3">
                  <a:lumMod val="60000"/>
                  <a:lumOff val="40000"/>
                </a:schemeClr>
              </a:solidFill>
            </a:rPr>
            <a:t>17. საგანმანათლებლო დაწესებულების ლაბორატორიებისა და შიდა საგამოცდო ცენტრი; </a:t>
          </a:r>
        </a:p>
        <a:p>
          <a:pPr algn="l"/>
          <a:r>
            <a:rPr lang="ka-GE" sz="1000" smtClean="0">
              <a:solidFill>
                <a:schemeClr val="accent3">
                  <a:lumMod val="60000"/>
                  <a:lumOff val="40000"/>
                </a:schemeClr>
              </a:solidFill>
            </a:rPr>
            <a:t>18. საცალო და საბითუმო ვაჭრობა </a:t>
          </a:r>
        </a:p>
        <a:p>
          <a:pPr algn="l"/>
          <a:r>
            <a:rPr lang="ka-GE" sz="1000" smtClean="0">
              <a:solidFill>
                <a:schemeClr val="accent3">
                  <a:lumMod val="60000"/>
                  <a:lumOff val="40000"/>
                </a:schemeClr>
              </a:solidFill>
            </a:rPr>
            <a:t>19. ავტოტექმომსახურება.</a:t>
          </a:r>
          <a:endParaRPr lang="en-US" sz="1000" dirty="0">
            <a:solidFill>
              <a:schemeClr val="accent3">
                <a:lumMod val="60000"/>
                <a:lumOff val="40000"/>
              </a:schemeClr>
            </a:solidFill>
          </a:endParaRPr>
        </a:p>
      </dgm:t>
    </dgm:pt>
    <dgm:pt modelId="{831596BC-C287-49C3-8E28-0DFF794ADB11}" type="parTrans" cxnId="{51DBCDBE-4FC5-4B9C-A1D7-47FC413F75EF}">
      <dgm:prSet/>
      <dgm:spPr/>
      <dgm:t>
        <a:bodyPr/>
        <a:lstStyle/>
        <a:p>
          <a:endParaRPr lang="en-US" sz="1000"/>
        </a:p>
      </dgm:t>
    </dgm:pt>
    <dgm:pt modelId="{0F283950-26C0-4AA0-8548-71A5337696E7}" type="sibTrans" cxnId="{51DBCDBE-4FC5-4B9C-A1D7-47FC413F75EF}">
      <dgm:prSet/>
      <dgm:spPr/>
      <dgm:t>
        <a:bodyPr/>
        <a:lstStyle/>
        <a:p>
          <a:endParaRPr lang="en-US" sz="1000"/>
        </a:p>
      </dgm:t>
    </dgm:pt>
    <dgm:pt modelId="{12A3227D-4948-4883-82D9-77BB91BDDEA8}" type="pres">
      <dgm:prSet presAssocID="{B0517B53-8A54-49A7-B7F1-11B448FDB05D}" presName="CompostProcess" presStyleCnt="0">
        <dgm:presLayoutVars>
          <dgm:dir/>
          <dgm:resizeHandles val="exact"/>
        </dgm:presLayoutVars>
      </dgm:prSet>
      <dgm:spPr/>
      <dgm:t>
        <a:bodyPr/>
        <a:lstStyle/>
        <a:p>
          <a:endParaRPr lang="en-US"/>
        </a:p>
      </dgm:t>
    </dgm:pt>
    <dgm:pt modelId="{23A3CB25-B9B3-41B7-9793-2A1068F0ECB8}" type="pres">
      <dgm:prSet presAssocID="{B0517B53-8A54-49A7-B7F1-11B448FDB05D}" presName="arrow" presStyleLbl="bgShp" presStyleIdx="0" presStyleCnt="1" custScaleX="117647"/>
      <dgm:spPr/>
      <dgm:t>
        <a:bodyPr/>
        <a:lstStyle/>
        <a:p>
          <a:endParaRPr lang="en-US"/>
        </a:p>
      </dgm:t>
    </dgm:pt>
    <dgm:pt modelId="{61A8A381-AA83-4F27-AB30-B67DC3649419}" type="pres">
      <dgm:prSet presAssocID="{B0517B53-8A54-49A7-B7F1-11B448FDB05D}" presName="linearProcess" presStyleCnt="0"/>
      <dgm:spPr/>
      <dgm:t>
        <a:bodyPr/>
        <a:lstStyle/>
        <a:p>
          <a:endParaRPr lang="en-US"/>
        </a:p>
      </dgm:t>
    </dgm:pt>
    <dgm:pt modelId="{A80F05F0-7194-4DEE-B12B-275130E37EC1}" type="pres">
      <dgm:prSet presAssocID="{E70B3308-2DAF-4133-A38D-17115E37A904}" presName="textNode" presStyleLbl="node1" presStyleIdx="0" presStyleCnt="4">
        <dgm:presLayoutVars>
          <dgm:bulletEnabled val="1"/>
        </dgm:presLayoutVars>
      </dgm:prSet>
      <dgm:spPr/>
      <dgm:t>
        <a:bodyPr/>
        <a:lstStyle/>
        <a:p>
          <a:endParaRPr lang="en-US"/>
        </a:p>
      </dgm:t>
    </dgm:pt>
    <dgm:pt modelId="{32B0DEFE-4763-4C22-88E7-1BD99FA42C26}" type="pres">
      <dgm:prSet presAssocID="{6956597F-5FC9-45D3-8867-1321CD57327F}" presName="sibTrans" presStyleCnt="0"/>
      <dgm:spPr/>
      <dgm:t>
        <a:bodyPr/>
        <a:lstStyle/>
        <a:p>
          <a:endParaRPr lang="en-US"/>
        </a:p>
      </dgm:t>
    </dgm:pt>
    <dgm:pt modelId="{CAD87DEA-AAA8-44FC-9C68-901263B31CB6}" type="pres">
      <dgm:prSet presAssocID="{361AC887-43C5-49A3-8714-ECF6F5FFF627}" presName="textNode" presStyleLbl="node1" presStyleIdx="1" presStyleCnt="4">
        <dgm:presLayoutVars>
          <dgm:bulletEnabled val="1"/>
        </dgm:presLayoutVars>
      </dgm:prSet>
      <dgm:spPr/>
      <dgm:t>
        <a:bodyPr/>
        <a:lstStyle/>
        <a:p>
          <a:endParaRPr lang="en-US"/>
        </a:p>
      </dgm:t>
    </dgm:pt>
    <dgm:pt modelId="{D728B1B2-9E85-40D4-98D3-0890CCEB33DF}" type="pres">
      <dgm:prSet presAssocID="{688C9073-D4ED-48FE-BCC5-91F7FC560465}" presName="sibTrans" presStyleCnt="0"/>
      <dgm:spPr/>
      <dgm:t>
        <a:bodyPr/>
        <a:lstStyle/>
        <a:p>
          <a:endParaRPr lang="en-US"/>
        </a:p>
      </dgm:t>
    </dgm:pt>
    <dgm:pt modelId="{531ACC35-89B7-4DF9-B080-793ACF242597}" type="pres">
      <dgm:prSet presAssocID="{1A9E4B70-9BD8-4200-ABCF-77A7B27DA313}" presName="textNode" presStyleLbl="node1" presStyleIdx="2" presStyleCnt="4">
        <dgm:presLayoutVars>
          <dgm:bulletEnabled val="1"/>
        </dgm:presLayoutVars>
      </dgm:prSet>
      <dgm:spPr/>
      <dgm:t>
        <a:bodyPr/>
        <a:lstStyle/>
        <a:p>
          <a:endParaRPr lang="en-US"/>
        </a:p>
      </dgm:t>
    </dgm:pt>
    <dgm:pt modelId="{A436AA98-6D00-4D00-B8FB-7AA6FE564BE7}" type="pres">
      <dgm:prSet presAssocID="{1FE006AA-9A36-4D23-8223-9AC4E65126F7}" presName="sibTrans" presStyleCnt="0"/>
      <dgm:spPr/>
      <dgm:t>
        <a:bodyPr/>
        <a:lstStyle/>
        <a:p>
          <a:endParaRPr lang="en-US"/>
        </a:p>
      </dgm:t>
    </dgm:pt>
    <dgm:pt modelId="{23E25622-D19D-4F84-9339-D1B07C21B90F}" type="pres">
      <dgm:prSet presAssocID="{ADB03CD4-A3F6-47BC-8348-E89684301881}" presName="textNode" presStyleLbl="node1" presStyleIdx="3" presStyleCnt="4">
        <dgm:presLayoutVars>
          <dgm:bulletEnabled val="1"/>
        </dgm:presLayoutVars>
      </dgm:prSet>
      <dgm:spPr/>
      <dgm:t>
        <a:bodyPr/>
        <a:lstStyle/>
        <a:p>
          <a:endParaRPr lang="en-US"/>
        </a:p>
      </dgm:t>
    </dgm:pt>
  </dgm:ptLst>
  <dgm:cxnLst>
    <dgm:cxn modelId="{D83B30DA-5BBA-458B-AA66-EA611167E654}" type="presOf" srcId="{ADB03CD4-A3F6-47BC-8348-E89684301881}" destId="{23E25622-D19D-4F84-9339-D1B07C21B90F}" srcOrd="0" destOrd="0" presId="urn:microsoft.com/office/officeart/2005/8/layout/hProcess9"/>
    <dgm:cxn modelId="{523138E6-854C-450A-A2C3-EE326F89437A}" type="presOf" srcId="{B0517B53-8A54-49A7-B7F1-11B448FDB05D}" destId="{12A3227D-4948-4883-82D9-77BB91BDDEA8}" srcOrd="0" destOrd="0" presId="urn:microsoft.com/office/officeart/2005/8/layout/hProcess9"/>
    <dgm:cxn modelId="{7790C32E-5948-4AAE-9331-19EC14F5681A}" srcId="{B0517B53-8A54-49A7-B7F1-11B448FDB05D}" destId="{E70B3308-2DAF-4133-A38D-17115E37A904}" srcOrd="0" destOrd="0" parTransId="{5E809F07-F7DB-4FEE-8E37-70E8714AC7A3}" sibTransId="{6956597F-5FC9-45D3-8867-1321CD57327F}"/>
    <dgm:cxn modelId="{827AB771-70E8-4682-ABE9-742CBF3CA1D1}" type="presOf" srcId="{1A9E4B70-9BD8-4200-ABCF-77A7B27DA313}" destId="{531ACC35-89B7-4DF9-B080-793ACF242597}" srcOrd="0" destOrd="0" presId="urn:microsoft.com/office/officeart/2005/8/layout/hProcess9"/>
    <dgm:cxn modelId="{877BB86F-7321-4768-A710-C78D2DEC9593}" type="presOf" srcId="{E70B3308-2DAF-4133-A38D-17115E37A904}" destId="{A80F05F0-7194-4DEE-B12B-275130E37EC1}" srcOrd="0" destOrd="0" presId="urn:microsoft.com/office/officeart/2005/8/layout/hProcess9"/>
    <dgm:cxn modelId="{AC27D848-8922-4930-85F6-2250A0C3D6C8}" srcId="{B0517B53-8A54-49A7-B7F1-11B448FDB05D}" destId="{361AC887-43C5-49A3-8714-ECF6F5FFF627}" srcOrd="1" destOrd="0" parTransId="{4EE14BA1-FF82-4DE9-B5B0-DEB723F886E4}" sibTransId="{688C9073-D4ED-48FE-BCC5-91F7FC560465}"/>
    <dgm:cxn modelId="{DA9F8EA4-D4F7-4A6F-ACC6-917FF8D6C715}" type="presOf" srcId="{361AC887-43C5-49A3-8714-ECF6F5FFF627}" destId="{CAD87DEA-AAA8-44FC-9C68-901263B31CB6}" srcOrd="0" destOrd="0" presId="urn:microsoft.com/office/officeart/2005/8/layout/hProcess9"/>
    <dgm:cxn modelId="{B3FA4448-8A75-4531-9B4B-CA599A28B548}" srcId="{B0517B53-8A54-49A7-B7F1-11B448FDB05D}" destId="{1A9E4B70-9BD8-4200-ABCF-77A7B27DA313}" srcOrd="2" destOrd="0" parTransId="{2BCE285D-B11F-4F20-B06E-87ABFA494F71}" sibTransId="{1FE006AA-9A36-4D23-8223-9AC4E65126F7}"/>
    <dgm:cxn modelId="{51DBCDBE-4FC5-4B9C-A1D7-47FC413F75EF}" srcId="{B0517B53-8A54-49A7-B7F1-11B448FDB05D}" destId="{ADB03CD4-A3F6-47BC-8348-E89684301881}" srcOrd="3" destOrd="0" parTransId="{831596BC-C287-49C3-8E28-0DFF794ADB11}" sibTransId="{0F283950-26C0-4AA0-8548-71A5337696E7}"/>
    <dgm:cxn modelId="{7954E18F-0953-4D8C-898E-4B7A7C46A4F3}" type="presParOf" srcId="{12A3227D-4948-4883-82D9-77BB91BDDEA8}" destId="{23A3CB25-B9B3-41B7-9793-2A1068F0ECB8}" srcOrd="0" destOrd="0" presId="urn:microsoft.com/office/officeart/2005/8/layout/hProcess9"/>
    <dgm:cxn modelId="{1A80E446-1E81-4217-892B-D1699907F527}" type="presParOf" srcId="{12A3227D-4948-4883-82D9-77BB91BDDEA8}" destId="{61A8A381-AA83-4F27-AB30-B67DC3649419}" srcOrd="1" destOrd="0" presId="urn:microsoft.com/office/officeart/2005/8/layout/hProcess9"/>
    <dgm:cxn modelId="{216F7A5C-43F4-47AE-AC15-2762DF769538}" type="presParOf" srcId="{61A8A381-AA83-4F27-AB30-B67DC3649419}" destId="{A80F05F0-7194-4DEE-B12B-275130E37EC1}" srcOrd="0" destOrd="0" presId="urn:microsoft.com/office/officeart/2005/8/layout/hProcess9"/>
    <dgm:cxn modelId="{1EA8FB47-1A27-4B23-B40B-2B68E6424571}" type="presParOf" srcId="{61A8A381-AA83-4F27-AB30-B67DC3649419}" destId="{32B0DEFE-4763-4C22-88E7-1BD99FA42C26}" srcOrd="1" destOrd="0" presId="urn:microsoft.com/office/officeart/2005/8/layout/hProcess9"/>
    <dgm:cxn modelId="{EA68F934-C81D-4048-B6CC-336CD8B300A3}" type="presParOf" srcId="{61A8A381-AA83-4F27-AB30-B67DC3649419}" destId="{CAD87DEA-AAA8-44FC-9C68-901263B31CB6}" srcOrd="2" destOrd="0" presId="urn:microsoft.com/office/officeart/2005/8/layout/hProcess9"/>
    <dgm:cxn modelId="{24ABDC9B-2644-4FE4-9B39-B7AA03296451}" type="presParOf" srcId="{61A8A381-AA83-4F27-AB30-B67DC3649419}" destId="{D728B1B2-9E85-40D4-98D3-0890CCEB33DF}" srcOrd="3" destOrd="0" presId="urn:microsoft.com/office/officeart/2005/8/layout/hProcess9"/>
    <dgm:cxn modelId="{CD2657D7-886F-4839-A61E-77FE84A942A0}" type="presParOf" srcId="{61A8A381-AA83-4F27-AB30-B67DC3649419}" destId="{531ACC35-89B7-4DF9-B080-793ACF242597}" srcOrd="4" destOrd="0" presId="urn:microsoft.com/office/officeart/2005/8/layout/hProcess9"/>
    <dgm:cxn modelId="{B66D97F3-954F-4D94-A26F-6A4B0DB2C81D}" type="presParOf" srcId="{61A8A381-AA83-4F27-AB30-B67DC3649419}" destId="{A436AA98-6D00-4D00-B8FB-7AA6FE564BE7}" srcOrd="5" destOrd="0" presId="urn:microsoft.com/office/officeart/2005/8/layout/hProcess9"/>
    <dgm:cxn modelId="{80BDB14C-3F2D-4786-878D-28D24E8E7854}" type="presParOf" srcId="{61A8A381-AA83-4F27-AB30-B67DC3649419}" destId="{23E25622-D19D-4F84-9339-D1B07C21B90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24356-75A3-46B7-A672-B04F0C0A6006}" type="doc">
      <dgm:prSet loTypeId="urn:microsoft.com/office/officeart/2005/8/layout/gear1" loCatId="cycle" qsTypeId="urn:microsoft.com/office/officeart/2005/8/quickstyle/simple5" qsCatId="simple" csTypeId="urn:microsoft.com/office/officeart/2005/8/colors/accent0_3" csCatId="mainScheme" phldr="1"/>
      <dgm:spPr/>
      <dgm:t>
        <a:bodyPr/>
        <a:lstStyle/>
        <a:p>
          <a:endParaRPr lang="en-US"/>
        </a:p>
      </dgm:t>
    </dgm:pt>
    <dgm:pt modelId="{F8EF54CF-9633-4B9B-8D33-15BB90B8997B}">
      <dgm:prSet phldrT="[Text]" custT="1"/>
      <dgm:spPr/>
      <dgm:t>
        <a:bodyPr/>
        <a:lstStyle/>
        <a:p>
          <a:r>
            <a:rPr lang="ka-GE" sz="2400" b="1" dirty="0" smtClean="0"/>
            <a:t>ზოგადი მოთხოვნები ყველა ტიპის საქმიანობისთვის</a:t>
          </a:r>
          <a:endParaRPr lang="en-US" sz="2400" b="1" dirty="0"/>
        </a:p>
      </dgm:t>
    </dgm:pt>
    <dgm:pt modelId="{361B2EF5-0C52-4C79-A2D7-1F25BD127DE2}" type="parTrans" cxnId="{436CE220-7DB9-4D0F-8BBB-900483D9A025}">
      <dgm:prSet/>
      <dgm:spPr/>
      <dgm:t>
        <a:bodyPr/>
        <a:lstStyle/>
        <a:p>
          <a:endParaRPr lang="en-US" sz="1400"/>
        </a:p>
      </dgm:t>
    </dgm:pt>
    <dgm:pt modelId="{4AE6C473-EA00-43EF-92DC-157674C18392}" type="sibTrans" cxnId="{436CE220-7DB9-4D0F-8BBB-900483D9A025}">
      <dgm:prSet/>
      <dgm:spPr/>
      <dgm:t>
        <a:bodyPr/>
        <a:lstStyle/>
        <a:p>
          <a:endParaRPr lang="en-US" sz="1400"/>
        </a:p>
      </dgm:t>
    </dgm:pt>
    <dgm:pt modelId="{C8773E49-1E55-4424-B4BE-A005D0204C9B}">
      <dgm:prSet custT="1"/>
      <dgm:spPr/>
      <dgm:t>
        <a:bodyPr/>
        <a:lstStyle/>
        <a:p>
          <a:r>
            <a:rPr lang="ka-GE" sz="1800" b="1" dirty="0" smtClean="0"/>
            <a:t>საქმიანობის შესაბამისი სპეციფიკური მოთხოვნები</a:t>
          </a:r>
          <a:endParaRPr lang="en-US" sz="1800" dirty="0"/>
        </a:p>
      </dgm:t>
    </dgm:pt>
    <dgm:pt modelId="{2E15103E-29DC-4EEE-B631-A3DE30B203D3}" type="parTrans" cxnId="{B515A4EC-EECA-4E86-8A8D-156C69BC4DBC}">
      <dgm:prSet/>
      <dgm:spPr/>
      <dgm:t>
        <a:bodyPr/>
        <a:lstStyle/>
        <a:p>
          <a:endParaRPr lang="en-US"/>
        </a:p>
      </dgm:t>
    </dgm:pt>
    <dgm:pt modelId="{09D037DD-6C51-4B5D-A9D3-95E202477D50}" type="sibTrans" cxnId="{B515A4EC-EECA-4E86-8A8D-156C69BC4DBC}">
      <dgm:prSet/>
      <dgm:spPr/>
      <dgm:t>
        <a:bodyPr/>
        <a:lstStyle/>
        <a:p>
          <a:endParaRPr lang="en-US"/>
        </a:p>
      </dgm:t>
    </dgm:pt>
    <dgm:pt modelId="{D9630E49-AAFC-4CB4-838B-D30C87BA4CFD}">
      <dgm:prSet/>
      <dgm:spPr/>
      <dgm:t>
        <a:bodyPr/>
        <a:lstStyle/>
        <a:p>
          <a:r>
            <a:rPr lang="ka-GE" b="1" dirty="0" smtClean="0"/>
            <a:t>მოთხოვნები დასაქმებულთა მიმართ</a:t>
          </a:r>
          <a:endParaRPr lang="en-US" dirty="0"/>
        </a:p>
      </dgm:t>
    </dgm:pt>
    <dgm:pt modelId="{8169AF88-8504-47F6-BC9A-631BAE9975F3}" type="parTrans" cxnId="{2C8EB68F-6D78-4F48-AED5-2D97A1CCA42E}">
      <dgm:prSet/>
      <dgm:spPr/>
      <dgm:t>
        <a:bodyPr/>
        <a:lstStyle/>
        <a:p>
          <a:endParaRPr lang="en-US"/>
        </a:p>
      </dgm:t>
    </dgm:pt>
    <dgm:pt modelId="{5F71AA10-8D9E-4190-8762-8F4161FD5021}" type="sibTrans" cxnId="{2C8EB68F-6D78-4F48-AED5-2D97A1CCA42E}">
      <dgm:prSet/>
      <dgm:spPr/>
      <dgm:t>
        <a:bodyPr/>
        <a:lstStyle/>
        <a:p>
          <a:endParaRPr lang="en-US"/>
        </a:p>
      </dgm:t>
    </dgm:pt>
    <dgm:pt modelId="{B1A97FD9-C7A4-4AB1-98C5-B8E590329165}">
      <dgm:prSet phldrT="[Text]" custT="1"/>
      <dgm:spPr/>
      <dgm:t>
        <a:bodyPr/>
        <a:lstStyle/>
        <a:p>
          <a:r>
            <a:rPr lang="ka-GE" sz="2800" b="1" dirty="0" smtClean="0"/>
            <a:t>რეკომენდაციების სტრუქტურა</a:t>
          </a:r>
          <a:endParaRPr lang="en-US" sz="2800" b="1" dirty="0"/>
        </a:p>
      </dgm:t>
    </dgm:pt>
    <dgm:pt modelId="{917E3EDE-B518-41B0-9580-80367FDE941F}" type="sibTrans" cxnId="{191562E7-B219-461C-99CF-8A6823CAFDA6}">
      <dgm:prSet/>
      <dgm:spPr/>
      <dgm:t>
        <a:bodyPr/>
        <a:lstStyle/>
        <a:p>
          <a:endParaRPr lang="en-US" sz="1400"/>
        </a:p>
      </dgm:t>
    </dgm:pt>
    <dgm:pt modelId="{4CC6B1AE-043B-46D2-B36B-66221585587A}" type="parTrans" cxnId="{191562E7-B219-461C-99CF-8A6823CAFDA6}">
      <dgm:prSet/>
      <dgm:spPr/>
      <dgm:t>
        <a:bodyPr/>
        <a:lstStyle/>
        <a:p>
          <a:endParaRPr lang="en-US" sz="1400"/>
        </a:p>
      </dgm:t>
    </dgm:pt>
    <dgm:pt modelId="{8E20D91B-13C0-4B8D-BCB8-B8DDEDE50E63}" type="pres">
      <dgm:prSet presAssocID="{67924356-75A3-46B7-A672-B04F0C0A6006}" presName="composite" presStyleCnt="0">
        <dgm:presLayoutVars>
          <dgm:chMax val="3"/>
          <dgm:animLvl val="lvl"/>
          <dgm:resizeHandles val="exact"/>
        </dgm:presLayoutVars>
      </dgm:prSet>
      <dgm:spPr/>
      <dgm:t>
        <a:bodyPr/>
        <a:lstStyle/>
        <a:p>
          <a:endParaRPr lang="en-US"/>
        </a:p>
      </dgm:t>
    </dgm:pt>
    <dgm:pt modelId="{5BAC2146-C138-462A-A603-48019B7FA98F}" type="pres">
      <dgm:prSet presAssocID="{F8EF54CF-9633-4B9B-8D33-15BB90B8997B}" presName="gear1" presStyleLbl="node1" presStyleIdx="0" presStyleCnt="3" custScaleX="145192" custScaleY="121230" custLinFactNeighborX="6078" custLinFactNeighborY="-4456">
        <dgm:presLayoutVars>
          <dgm:chMax val="1"/>
          <dgm:bulletEnabled val="1"/>
        </dgm:presLayoutVars>
      </dgm:prSet>
      <dgm:spPr/>
      <dgm:t>
        <a:bodyPr/>
        <a:lstStyle/>
        <a:p>
          <a:endParaRPr lang="en-US"/>
        </a:p>
      </dgm:t>
    </dgm:pt>
    <dgm:pt modelId="{37CA7EF7-5744-442C-A0E3-E013EE316CA7}" type="pres">
      <dgm:prSet presAssocID="{F8EF54CF-9633-4B9B-8D33-15BB90B8997B}" presName="gear1srcNode" presStyleLbl="node1" presStyleIdx="0" presStyleCnt="3"/>
      <dgm:spPr/>
      <dgm:t>
        <a:bodyPr/>
        <a:lstStyle/>
        <a:p>
          <a:endParaRPr lang="en-US"/>
        </a:p>
      </dgm:t>
    </dgm:pt>
    <dgm:pt modelId="{4C5B2EC4-951C-4864-98B6-5501A4BBA279}" type="pres">
      <dgm:prSet presAssocID="{F8EF54CF-9633-4B9B-8D33-15BB90B8997B}" presName="gear1dstNode" presStyleLbl="node1" presStyleIdx="0" presStyleCnt="3"/>
      <dgm:spPr/>
      <dgm:t>
        <a:bodyPr/>
        <a:lstStyle/>
        <a:p>
          <a:endParaRPr lang="en-US"/>
        </a:p>
      </dgm:t>
    </dgm:pt>
    <dgm:pt modelId="{5B3F39A7-7631-4C76-9A76-3AC0AA8D04C0}" type="pres">
      <dgm:prSet presAssocID="{F8EF54CF-9633-4B9B-8D33-15BB90B8997B}" presName="gear1ch" presStyleLbl="fgAcc1" presStyleIdx="0" presStyleCnt="1" custScaleX="291933" custLinFactNeighborX="3501" custLinFactNeighborY="42229">
        <dgm:presLayoutVars>
          <dgm:chMax val="0"/>
          <dgm:bulletEnabled val="1"/>
        </dgm:presLayoutVars>
      </dgm:prSet>
      <dgm:spPr/>
      <dgm:t>
        <a:bodyPr/>
        <a:lstStyle/>
        <a:p>
          <a:endParaRPr lang="en-US"/>
        </a:p>
      </dgm:t>
    </dgm:pt>
    <dgm:pt modelId="{2D4C765F-E190-441E-A80C-97FEAC8181B5}" type="pres">
      <dgm:prSet presAssocID="{C8773E49-1E55-4424-B4BE-A005D0204C9B}" presName="gear2" presStyleLbl="node1" presStyleIdx="1" presStyleCnt="3" custAng="21435817" custScaleX="129855" custScaleY="120739" custLinFactNeighborX="-29411" custLinFactNeighborY="-6741">
        <dgm:presLayoutVars>
          <dgm:chMax val="1"/>
          <dgm:bulletEnabled val="1"/>
        </dgm:presLayoutVars>
      </dgm:prSet>
      <dgm:spPr/>
      <dgm:t>
        <a:bodyPr/>
        <a:lstStyle/>
        <a:p>
          <a:endParaRPr lang="en-US"/>
        </a:p>
      </dgm:t>
    </dgm:pt>
    <dgm:pt modelId="{529C11F8-4F90-4A48-9A1C-DE9B2C0E52F6}" type="pres">
      <dgm:prSet presAssocID="{C8773E49-1E55-4424-B4BE-A005D0204C9B}" presName="gear2srcNode" presStyleLbl="node1" presStyleIdx="1" presStyleCnt="3"/>
      <dgm:spPr/>
      <dgm:t>
        <a:bodyPr/>
        <a:lstStyle/>
        <a:p>
          <a:endParaRPr lang="en-US"/>
        </a:p>
      </dgm:t>
    </dgm:pt>
    <dgm:pt modelId="{98D4411E-4915-4E87-A56F-5B3E9431F397}" type="pres">
      <dgm:prSet presAssocID="{C8773E49-1E55-4424-B4BE-A005D0204C9B}" presName="gear2dstNode" presStyleLbl="node1" presStyleIdx="1" presStyleCnt="3"/>
      <dgm:spPr/>
      <dgm:t>
        <a:bodyPr/>
        <a:lstStyle/>
        <a:p>
          <a:endParaRPr lang="en-US"/>
        </a:p>
      </dgm:t>
    </dgm:pt>
    <dgm:pt modelId="{4E8DEAC3-59B9-4C43-93A5-1BCA0235AEB2}" type="pres">
      <dgm:prSet presAssocID="{D9630E49-AAFC-4CB4-838B-D30C87BA4CFD}" presName="gear3" presStyleLbl="node1" presStyleIdx="2" presStyleCnt="3" custAng="21525969" custScaleX="115597" custScaleY="113243" custLinFactNeighborX="7659" custLinFactNeighborY="-6638"/>
      <dgm:spPr/>
      <dgm:t>
        <a:bodyPr/>
        <a:lstStyle/>
        <a:p>
          <a:endParaRPr lang="en-US"/>
        </a:p>
      </dgm:t>
    </dgm:pt>
    <dgm:pt modelId="{C6031F31-5687-4E8F-A361-47393F1E0814}" type="pres">
      <dgm:prSet presAssocID="{D9630E49-AAFC-4CB4-838B-D30C87BA4CFD}" presName="gear3tx" presStyleLbl="node1" presStyleIdx="2" presStyleCnt="3">
        <dgm:presLayoutVars>
          <dgm:chMax val="1"/>
          <dgm:bulletEnabled val="1"/>
        </dgm:presLayoutVars>
      </dgm:prSet>
      <dgm:spPr/>
      <dgm:t>
        <a:bodyPr/>
        <a:lstStyle/>
        <a:p>
          <a:endParaRPr lang="en-US"/>
        </a:p>
      </dgm:t>
    </dgm:pt>
    <dgm:pt modelId="{6CC31CE0-ED88-44C0-9CC3-9308BB07B31C}" type="pres">
      <dgm:prSet presAssocID="{D9630E49-AAFC-4CB4-838B-D30C87BA4CFD}" presName="gear3srcNode" presStyleLbl="node1" presStyleIdx="2" presStyleCnt="3"/>
      <dgm:spPr/>
      <dgm:t>
        <a:bodyPr/>
        <a:lstStyle/>
        <a:p>
          <a:endParaRPr lang="en-US"/>
        </a:p>
      </dgm:t>
    </dgm:pt>
    <dgm:pt modelId="{D694B12B-5B9D-4B59-869B-D55600108993}" type="pres">
      <dgm:prSet presAssocID="{D9630E49-AAFC-4CB4-838B-D30C87BA4CFD}" presName="gear3dstNode" presStyleLbl="node1" presStyleIdx="2" presStyleCnt="3"/>
      <dgm:spPr/>
      <dgm:t>
        <a:bodyPr/>
        <a:lstStyle/>
        <a:p>
          <a:endParaRPr lang="en-US"/>
        </a:p>
      </dgm:t>
    </dgm:pt>
    <dgm:pt modelId="{4EA8EA52-7B89-48CF-A3ED-C1BD47354796}" type="pres">
      <dgm:prSet presAssocID="{4AE6C473-EA00-43EF-92DC-157674C18392}" presName="connector1" presStyleLbl="sibTrans2D1" presStyleIdx="0" presStyleCnt="3" custScaleX="156160" custScaleY="131126" custLinFactNeighborX="-2500" custLinFactNeighborY="-1455"/>
      <dgm:spPr/>
      <dgm:t>
        <a:bodyPr/>
        <a:lstStyle/>
        <a:p>
          <a:endParaRPr lang="en-US"/>
        </a:p>
      </dgm:t>
    </dgm:pt>
    <dgm:pt modelId="{8F55BCD2-5542-485A-B6F3-A28CC69226A4}" type="pres">
      <dgm:prSet presAssocID="{09D037DD-6C51-4B5D-A9D3-95E202477D50}" presName="connector2" presStyleLbl="sibTrans2D1" presStyleIdx="1" presStyleCnt="3" custLinFactNeighborX="-32584" custLinFactNeighborY="959"/>
      <dgm:spPr/>
      <dgm:t>
        <a:bodyPr/>
        <a:lstStyle/>
        <a:p>
          <a:endParaRPr lang="en-US"/>
        </a:p>
      </dgm:t>
    </dgm:pt>
    <dgm:pt modelId="{F8D4C8DA-5B93-4234-B7FB-CCFDD68E684F}" type="pres">
      <dgm:prSet presAssocID="{5F71AA10-8D9E-4190-8762-8F4161FD5021}" presName="connector3" presStyleLbl="sibTrans2D1" presStyleIdx="2" presStyleCnt="3" custLinFactNeighborX="4889" custLinFactNeighborY="445"/>
      <dgm:spPr/>
      <dgm:t>
        <a:bodyPr/>
        <a:lstStyle/>
        <a:p>
          <a:endParaRPr lang="en-US"/>
        </a:p>
      </dgm:t>
    </dgm:pt>
  </dgm:ptLst>
  <dgm:cxnLst>
    <dgm:cxn modelId="{72CBAF95-F4AB-4A03-960D-C3C08919F489}" type="presOf" srcId="{D9630E49-AAFC-4CB4-838B-D30C87BA4CFD}" destId="{6CC31CE0-ED88-44C0-9CC3-9308BB07B31C}" srcOrd="2" destOrd="0" presId="urn:microsoft.com/office/officeart/2005/8/layout/gear1"/>
    <dgm:cxn modelId="{191562E7-B219-461C-99CF-8A6823CAFDA6}" srcId="{F8EF54CF-9633-4B9B-8D33-15BB90B8997B}" destId="{B1A97FD9-C7A4-4AB1-98C5-B8E590329165}" srcOrd="0" destOrd="0" parTransId="{4CC6B1AE-043B-46D2-B36B-66221585587A}" sibTransId="{917E3EDE-B518-41B0-9580-80367FDE941F}"/>
    <dgm:cxn modelId="{DECA4E0C-333E-4C4F-AA09-6233D5488DB9}" type="presOf" srcId="{B1A97FD9-C7A4-4AB1-98C5-B8E590329165}" destId="{5B3F39A7-7631-4C76-9A76-3AC0AA8D04C0}" srcOrd="0" destOrd="0" presId="urn:microsoft.com/office/officeart/2005/8/layout/gear1"/>
    <dgm:cxn modelId="{B515A4EC-EECA-4E86-8A8D-156C69BC4DBC}" srcId="{67924356-75A3-46B7-A672-B04F0C0A6006}" destId="{C8773E49-1E55-4424-B4BE-A005D0204C9B}" srcOrd="1" destOrd="0" parTransId="{2E15103E-29DC-4EEE-B631-A3DE30B203D3}" sibTransId="{09D037DD-6C51-4B5D-A9D3-95E202477D50}"/>
    <dgm:cxn modelId="{DCB332CD-43E8-4BC2-8F15-9E93C09D3734}" type="presOf" srcId="{D9630E49-AAFC-4CB4-838B-D30C87BA4CFD}" destId="{C6031F31-5687-4E8F-A361-47393F1E0814}" srcOrd="1" destOrd="0" presId="urn:microsoft.com/office/officeart/2005/8/layout/gear1"/>
    <dgm:cxn modelId="{8825FB23-81A2-45AF-8F69-FD102D2EA632}" type="presOf" srcId="{C8773E49-1E55-4424-B4BE-A005D0204C9B}" destId="{2D4C765F-E190-441E-A80C-97FEAC8181B5}" srcOrd="0" destOrd="0" presId="urn:microsoft.com/office/officeart/2005/8/layout/gear1"/>
    <dgm:cxn modelId="{3990D1E2-658D-4426-B48E-8F5DF91D14B8}" type="presOf" srcId="{F8EF54CF-9633-4B9B-8D33-15BB90B8997B}" destId="{4C5B2EC4-951C-4864-98B6-5501A4BBA279}" srcOrd="2" destOrd="0" presId="urn:microsoft.com/office/officeart/2005/8/layout/gear1"/>
    <dgm:cxn modelId="{8770D14D-C3DF-42E3-8E4F-EC8DCCD532B8}" type="presOf" srcId="{67924356-75A3-46B7-A672-B04F0C0A6006}" destId="{8E20D91B-13C0-4B8D-BCB8-B8DDEDE50E63}" srcOrd="0" destOrd="0" presId="urn:microsoft.com/office/officeart/2005/8/layout/gear1"/>
    <dgm:cxn modelId="{10F7DA4A-1329-4AC6-B376-7F1375365AF6}" type="presOf" srcId="{D9630E49-AAFC-4CB4-838B-D30C87BA4CFD}" destId="{D694B12B-5B9D-4B59-869B-D55600108993}" srcOrd="3" destOrd="0" presId="urn:microsoft.com/office/officeart/2005/8/layout/gear1"/>
    <dgm:cxn modelId="{3AF7E0A4-FC68-4242-87FA-E3F50E389F7B}" type="presOf" srcId="{D9630E49-AAFC-4CB4-838B-D30C87BA4CFD}" destId="{4E8DEAC3-59B9-4C43-93A5-1BCA0235AEB2}" srcOrd="0" destOrd="0" presId="urn:microsoft.com/office/officeart/2005/8/layout/gear1"/>
    <dgm:cxn modelId="{BF36030B-34E0-445A-832D-72AD67E67551}" type="presOf" srcId="{C8773E49-1E55-4424-B4BE-A005D0204C9B}" destId="{98D4411E-4915-4E87-A56F-5B3E9431F397}" srcOrd="2" destOrd="0" presId="urn:microsoft.com/office/officeart/2005/8/layout/gear1"/>
    <dgm:cxn modelId="{813BAAAF-F080-4B86-9442-491F8FF0E318}" type="presOf" srcId="{4AE6C473-EA00-43EF-92DC-157674C18392}" destId="{4EA8EA52-7B89-48CF-A3ED-C1BD47354796}" srcOrd="0" destOrd="0" presId="urn:microsoft.com/office/officeart/2005/8/layout/gear1"/>
    <dgm:cxn modelId="{C8016FD9-0DAE-4DED-8D2D-858D7304E4D0}" type="presOf" srcId="{5F71AA10-8D9E-4190-8762-8F4161FD5021}" destId="{F8D4C8DA-5B93-4234-B7FB-CCFDD68E684F}" srcOrd="0" destOrd="0" presId="urn:microsoft.com/office/officeart/2005/8/layout/gear1"/>
    <dgm:cxn modelId="{EC3AEEBD-2516-4E69-BD83-66B5147FAB82}" type="presOf" srcId="{F8EF54CF-9633-4B9B-8D33-15BB90B8997B}" destId="{5BAC2146-C138-462A-A603-48019B7FA98F}" srcOrd="0" destOrd="0" presId="urn:microsoft.com/office/officeart/2005/8/layout/gear1"/>
    <dgm:cxn modelId="{436CE220-7DB9-4D0F-8BBB-900483D9A025}" srcId="{67924356-75A3-46B7-A672-B04F0C0A6006}" destId="{F8EF54CF-9633-4B9B-8D33-15BB90B8997B}" srcOrd="0" destOrd="0" parTransId="{361B2EF5-0C52-4C79-A2D7-1F25BD127DE2}" sibTransId="{4AE6C473-EA00-43EF-92DC-157674C18392}"/>
    <dgm:cxn modelId="{2C8EB68F-6D78-4F48-AED5-2D97A1CCA42E}" srcId="{67924356-75A3-46B7-A672-B04F0C0A6006}" destId="{D9630E49-AAFC-4CB4-838B-D30C87BA4CFD}" srcOrd="2" destOrd="0" parTransId="{8169AF88-8504-47F6-BC9A-631BAE9975F3}" sibTransId="{5F71AA10-8D9E-4190-8762-8F4161FD5021}"/>
    <dgm:cxn modelId="{03E336D2-F909-4C23-B481-DE027BFD5146}" type="presOf" srcId="{09D037DD-6C51-4B5D-A9D3-95E202477D50}" destId="{8F55BCD2-5542-485A-B6F3-A28CC69226A4}" srcOrd="0" destOrd="0" presId="urn:microsoft.com/office/officeart/2005/8/layout/gear1"/>
    <dgm:cxn modelId="{099A6F3E-556E-4C89-84F9-43075462265A}" type="presOf" srcId="{F8EF54CF-9633-4B9B-8D33-15BB90B8997B}" destId="{37CA7EF7-5744-442C-A0E3-E013EE316CA7}" srcOrd="1" destOrd="0" presId="urn:microsoft.com/office/officeart/2005/8/layout/gear1"/>
    <dgm:cxn modelId="{7854576B-B402-4DFB-8FE2-3BA93DE1A371}" type="presOf" srcId="{C8773E49-1E55-4424-B4BE-A005D0204C9B}" destId="{529C11F8-4F90-4A48-9A1C-DE9B2C0E52F6}" srcOrd="1" destOrd="0" presId="urn:microsoft.com/office/officeart/2005/8/layout/gear1"/>
    <dgm:cxn modelId="{3C0B6642-F26F-48B0-B72C-B8A0152AB0AD}" type="presParOf" srcId="{8E20D91B-13C0-4B8D-BCB8-B8DDEDE50E63}" destId="{5BAC2146-C138-462A-A603-48019B7FA98F}" srcOrd="0" destOrd="0" presId="urn:microsoft.com/office/officeart/2005/8/layout/gear1"/>
    <dgm:cxn modelId="{6532F65C-4920-43CC-BE07-887939CDEFF7}" type="presParOf" srcId="{8E20D91B-13C0-4B8D-BCB8-B8DDEDE50E63}" destId="{37CA7EF7-5744-442C-A0E3-E013EE316CA7}" srcOrd="1" destOrd="0" presId="urn:microsoft.com/office/officeart/2005/8/layout/gear1"/>
    <dgm:cxn modelId="{1869D40C-E2B5-4E92-A8BE-EE496ED78E29}" type="presParOf" srcId="{8E20D91B-13C0-4B8D-BCB8-B8DDEDE50E63}" destId="{4C5B2EC4-951C-4864-98B6-5501A4BBA279}" srcOrd="2" destOrd="0" presId="urn:microsoft.com/office/officeart/2005/8/layout/gear1"/>
    <dgm:cxn modelId="{925A77FB-2F30-45F9-8623-0D9BD340FF84}" type="presParOf" srcId="{8E20D91B-13C0-4B8D-BCB8-B8DDEDE50E63}" destId="{5B3F39A7-7631-4C76-9A76-3AC0AA8D04C0}" srcOrd="3" destOrd="0" presId="urn:microsoft.com/office/officeart/2005/8/layout/gear1"/>
    <dgm:cxn modelId="{452D28E2-3939-4625-B99C-C6FF8E71B131}" type="presParOf" srcId="{8E20D91B-13C0-4B8D-BCB8-B8DDEDE50E63}" destId="{2D4C765F-E190-441E-A80C-97FEAC8181B5}" srcOrd="4" destOrd="0" presId="urn:microsoft.com/office/officeart/2005/8/layout/gear1"/>
    <dgm:cxn modelId="{8AE50939-5DB9-46F0-A37B-A3FB5AC28501}" type="presParOf" srcId="{8E20D91B-13C0-4B8D-BCB8-B8DDEDE50E63}" destId="{529C11F8-4F90-4A48-9A1C-DE9B2C0E52F6}" srcOrd="5" destOrd="0" presId="urn:microsoft.com/office/officeart/2005/8/layout/gear1"/>
    <dgm:cxn modelId="{93E8F3F5-8141-41FB-A3C7-4FC283626CDE}" type="presParOf" srcId="{8E20D91B-13C0-4B8D-BCB8-B8DDEDE50E63}" destId="{98D4411E-4915-4E87-A56F-5B3E9431F397}" srcOrd="6" destOrd="0" presId="urn:microsoft.com/office/officeart/2005/8/layout/gear1"/>
    <dgm:cxn modelId="{3F4A7044-88E7-41B9-A1E7-9F9FCB5D4FB7}" type="presParOf" srcId="{8E20D91B-13C0-4B8D-BCB8-B8DDEDE50E63}" destId="{4E8DEAC3-59B9-4C43-93A5-1BCA0235AEB2}" srcOrd="7" destOrd="0" presId="urn:microsoft.com/office/officeart/2005/8/layout/gear1"/>
    <dgm:cxn modelId="{61738BB1-0187-4497-8773-882295872551}" type="presParOf" srcId="{8E20D91B-13C0-4B8D-BCB8-B8DDEDE50E63}" destId="{C6031F31-5687-4E8F-A361-47393F1E0814}" srcOrd="8" destOrd="0" presId="urn:microsoft.com/office/officeart/2005/8/layout/gear1"/>
    <dgm:cxn modelId="{A20F1F88-573A-43A4-ABB5-895A5C90F493}" type="presParOf" srcId="{8E20D91B-13C0-4B8D-BCB8-B8DDEDE50E63}" destId="{6CC31CE0-ED88-44C0-9CC3-9308BB07B31C}" srcOrd="9" destOrd="0" presId="urn:microsoft.com/office/officeart/2005/8/layout/gear1"/>
    <dgm:cxn modelId="{DFD3D1B9-F0F3-4728-BC94-4B00C1FAE5D9}" type="presParOf" srcId="{8E20D91B-13C0-4B8D-BCB8-B8DDEDE50E63}" destId="{D694B12B-5B9D-4B59-869B-D55600108993}" srcOrd="10" destOrd="0" presId="urn:microsoft.com/office/officeart/2005/8/layout/gear1"/>
    <dgm:cxn modelId="{79E209A2-8D72-4C5B-A18F-9872F4F2034D}" type="presParOf" srcId="{8E20D91B-13C0-4B8D-BCB8-B8DDEDE50E63}" destId="{4EA8EA52-7B89-48CF-A3ED-C1BD47354796}" srcOrd="11" destOrd="0" presId="urn:microsoft.com/office/officeart/2005/8/layout/gear1"/>
    <dgm:cxn modelId="{5998D1A5-E101-495C-8A45-E79DD8FEF73F}" type="presParOf" srcId="{8E20D91B-13C0-4B8D-BCB8-B8DDEDE50E63}" destId="{8F55BCD2-5542-485A-B6F3-A28CC69226A4}" srcOrd="12" destOrd="0" presId="urn:microsoft.com/office/officeart/2005/8/layout/gear1"/>
    <dgm:cxn modelId="{00307BC1-34F9-471F-A523-DF477AD2EF78}" type="presParOf" srcId="{8E20D91B-13C0-4B8D-BCB8-B8DDEDE50E63}" destId="{F8D4C8DA-5B93-4234-B7FB-CCFDD68E684F}" srcOrd="1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0F5ADE-9BB1-40B1-9B5A-E887A0DD2037}" type="doc">
      <dgm:prSet loTypeId="urn:microsoft.com/office/officeart/2005/8/layout/pyramid1" loCatId="pyramid" qsTypeId="urn:microsoft.com/office/officeart/2005/8/quickstyle/simple5" qsCatId="simple" csTypeId="urn:microsoft.com/office/officeart/2005/8/colors/colorful1" csCatId="colorful" phldr="1"/>
      <dgm:spPr/>
      <dgm:t>
        <a:bodyPr/>
        <a:lstStyle/>
        <a:p>
          <a:endParaRPr lang="en-GB"/>
        </a:p>
      </dgm:t>
    </dgm:pt>
    <dgm:pt modelId="{CAEB9506-6FC5-46AC-873F-FEF41CB47CC3}">
      <dgm:prSet phldrT="[Text]"/>
      <dgm:spPr>
        <a:gradFill rotWithShape="0">
          <a:gsLst>
            <a:gs pos="38000">
              <a:srgbClr val="05014B"/>
            </a:gs>
            <a:gs pos="0">
              <a:schemeClr val="accent1">
                <a:lumMod val="95000"/>
                <a:lumOff val="5000"/>
              </a:schemeClr>
            </a:gs>
            <a:gs pos="79000">
              <a:srgbClr val="C00000"/>
            </a:gs>
          </a:gsLst>
          <a:path path="circle">
            <a:fillToRect l="50000" t="130000" r="50000" b="-30000"/>
          </a:path>
        </a:gradFill>
      </dgm:spPr>
      <dgm:t>
        <a:bodyPr/>
        <a:lstStyle/>
        <a:p>
          <a:r>
            <a:rPr lang="ka-GE" b="1" dirty="0">
              <a:solidFill>
                <a:schemeClr val="tx1"/>
              </a:solidFill>
            </a:rPr>
            <a:t>ძალიან მაღალი</a:t>
          </a:r>
          <a:endParaRPr lang="en-GB" b="1" dirty="0">
            <a:solidFill>
              <a:schemeClr val="tx1"/>
            </a:solidFill>
          </a:endParaRPr>
        </a:p>
      </dgm:t>
    </dgm:pt>
    <dgm:pt modelId="{07FB87DD-6400-425E-B128-C0582087B7A8}" type="parTrans" cxnId="{BF599814-1574-4EF8-B3C1-B3911531E5A8}">
      <dgm:prSet/>
      <dgm:spPr/>
      <dgm:t>
        <a:bodyPr/>
        <a:lstStyle/>
        <a:p>
          <a:endParaRPr lang="en-GB" b="1">
            <a:solidFill>
              <a:schemeClr val="tx1"/>
            </a:solidFill>
          </a:endParaRPr>
        </a:p>
      </dgm:t>
    </dgm:pt>
    <dgm:pt modelId="{A777ED17-0080-412B-B1DA-44AE29768C0A}" type="sibTrans" cxnId="{BF599814-1574-4EF8-B3C1-B3911531E5A8}">
      <dgm:prSet/>
      <dgm:spPr/>
      <dgm:t>
        <a:bodyPr/>
        <a:lstStyle/>
        <a:p>
          <a:endParaRPr lang="en-GB" b="1">
            <a:solidFill>
              <a:schemeClr val="tx1"/>
            </a:solidFill>
          </a:endParaRPr>
        </a:p>
      </dgm:t>
    </dgm:pt>
    <dgm:pt modelId="{40395389-ECFE-47AA-A56C-3D3F20442425}">
      <dgm:prSet phldrT="[Text]"/>
      <dgm:spPr>
        <a:solidFill>
          <a:schemeClr val="tx2">
            <a:lumMod val="75000"/>
          </a:schemeClr>
        </a:solidFill>
      </dgm:spPr>
      <dgm:t>
        <a:bodyPr/>
        <a:lstStyle/>
        <a:p>
          <a:r>
            <a:rPr lang="ka-GE" b="1" dirty="0">
              <a:solidFill>
                <a:schemeClr val="tx1"/>
              </a:solidFill>
            </a:rPr>
            <a:t>მაღალი</a:t>
          </a:r>
          <a:endParaRPr lang="en-GB" b="1" dirty="0">
            <a:solidFill>
              <a:schemeClr val="tx1"/>
            </a:solidFill>
          </a:endParaRPr>
        </a:p>
      </dgm:t>
    </dgm:pt>
    <dgm:pt modelId="{0BE95B84-EF41-4A3C-818E-2A44A98FD269}" type="parTrans" cxnId="{8F11CA38-795C-42CB-A958-7E5C659819A5}">
      <dgm:prSet/>
      <dgm:spPr/>
      <dgm:t>
        <a:bodyPr/>
        <a:lstStyle/>
        <a:p>
          <a:endParaRPr lang="en-GB" b="1">
            <a:solidFill>
              <a:schemeClr val="tx1"/>
            </a:solidFill>
          </a:endParaRPr>
        </a:p>
      </dgm:t>
    </dgm:pt>
    <dgm:pt modelId="{F2347720-9368-445A-81A5-9C362C9CCCA8}" type="sibTrans" cxnId="{8F11CA38-795C-42CB-A958-7E5C659819A5}">
      <dgm:prSet/>
      <dgm:spPr/>
      <dgm:t>
        <a:bodyPr/>
        <a:lstStyle/>
        <a:p>
          <a:endParaRPr lang="en-GB" b="1">
            <a:solidFill>
              <a:schemeClr val="tx1"/>
            </a:solidFill>
          </a:endParaRPr>
        </a:p>
      </dgm:t>
    </dgm:pt>
    <dgm:pt modelId="{E703C494-13C9-4F5D-8782-7E52DAEA3A98}">
      <dgm:prSet phldrT="[Text]"/>
      <dgm:spPr>
        <a:gradFill rotWithShape="0">
          <a:gsLst>
            <a:gs pos="0">
              <a:schemeClr val="accent4">
                <a:hueOff val="0"/>
                <a:satOff val="0"/>
                <a:lumOff val="0"/>
                <a:alphaOff val="0"/>
              </a:schemeClr>
            </a:gs>
            <a:gs pos="0">
              <a:schemeClr val="bg2">
                <a:lumMod val="75000"/>
              </a:schemeClr>
            </a:gs>
            <a:gs pos="100000">
              <a:schemeClr val="accent4">
                <a:hueOff val="0"/>
                <a:satOff val="0"/>
                <a:lumOff val="0"/>
                <a:alphaOff val="0"/>
                <a:shade val="48000"/>
                <a:satMod val="180000"/>
                <a:lumMod val="94000"/>
              </a:schemeClr>
            </a:gs>
          </a:gsLst>
        </a:gradFill>
      </dgm:spPr>
      <dgm:t>
        <a:bodyPr/>
        <a:lstStyle/>
        <a:p>
          <a:r>
            <a:rPr lang="ka-GE" b="1">
              <a:solidFill>
                <a:schemeClr val="tx1"/>
              </a:solidFill>
            </a:rPr>
            <a:t>საშუალო</a:t>
          </a:r>
          <a:endParaRPr lang="en-GB" b="1">
            <a:solidFill>
              <a:schemeClr val="tx1"/>
            </a:solidFill>
          </a:endParaRPr>
        </a:p>
      </dgm:t>
    </dgm:pt>
    <dgm:pt modelId="{DCF0CF71-E79F-4CAA-92C3-35D28D31F3B8}" type="parTrans" cxnId="{2DA5EB96-B07E-4697-9FB4-2C1FBAB29E48}">
      <dgm:prSet/>
      <dgm:spPr/>
      <dgm:t>
        <a:bodyPr/>
        <a:lstStyle/>
        <a:p>
          <a:endParaRPr lang="en-GB" b="1">
            <a:solidFill>
              <a:schemeClr val="tx1"/>
            </a:solidFill>
          </a:endParaRPr>
        </a:p>
      </dgm:t>
    </dgm:pt>
    <dgm:pt modelId="{E7EE0C7D-0B67-4F79-BC5A-8DC7F673127D}" type="sibTrans" cxnId="{2DA5EB96-B07E-4697-9FB4-2C1FBAB29E48}">
      <dgm:prSet/>
      <dgm:spPr/>
      <dgm:t>
        <a:bodyPr/>
        <a:lstStyle/>
        <a:p>
          <a:endParaRPr lang="en-GB" b="1">
            <a:solidFill>
              <a:schemeClr val="tx1"/>
            </a:solidFill>
          </a:endParaRPr>
        </a:p>
      </dgm:t>
    </dgm:pt>
    <dgm:pt modelId="{6B5038BE-1991-4808-9249-84946B709B8B}">
      <dgm:prSet/>
      <dgm:spPr/>
      <dgm:t>
        <a:bodyPr/>
        <a:lstStyle/>
        <a:p>
          <a:r>
            <a:rPr lang="ka-GE" b="1">
              <a:solidFill>
                <a:schemeClr val="tx1"/>
              </a:solidFill>
            </a:rPr>
            <a:t>დაბალი</a:t>
          </a:r>
          <a:endParaRPr lang="en-GB" b="1">
            <a:solidFill>
              <a:schemeClr val="tx1"/>
            </a:solidFill>
          </a:endParaRPr>
        </a:p>
      </dgm:t>
    </dgm:pt>
    <dgm:pt modelId="{A6AEFC14-39FA-49F9-BF68-D11C7E86F311}" type="parTrans" cxnId="{89E2E556-5C82-4E15-B884-047E80F9C337}">
      <dgm:prSet/>
      <dgm:spPr/>
      <dgm:t>
        <a:bodyPr/>
        <a:lstStyle/>
        <a:p>
          <a:endParaRPr lang="en-GB" b="1">
            <a:solidFill>
              <a:schemeClr val="tx1"/>
            </a:solidFill>
          </a:endParaRPr>
        </a:p>
      </dgm:t>
    </dgm:pt>
    <dgm:pt modelId="{B69CF2E2-F80D-4E95-B2F2-8F70849F6AF4}" type="sibTrans" cxnId="{89E2E556-5C82-4E15-B884-047E80F9C337}">
      <dgm:prSet/>
      <dgm:spPr/>
      <dgm:t>
        <a:bodyPr/>
        <a:lstStyle/>
        <a:p>
          <a:endParaRPr lang="en-GB" b="1">
            <a:solidFill>
              <a:schemeClr val="tx1"/>
            </a:solidFill>
          </a:endParaRPr>
        </a:p>
      </dgm:t>
    </dgm:pt>
    <dgm:pt modelId="{01C54E23-E1F8-4D01-92BB-7856EF22475A}" type="pres">
      <dgm:prSet presAssocID="{F50F5ADE-9BB1-40B1-9B5A-E887A0DD2037}" presName="Name0" presStyleCnt="0">
        <dgm:presLayoutVars>
          <dgm:dir/>
          <dgm:animLvl val="lvl"/>
          <dgm:resizeHandles val="exact"/>
        </dgm:presLayoutVars>
      </dgm:prSet>
      <dgm:spPr/>
      <dgm:t>
        <a:bodyPr/>
        <a:lstStyle/>
        <a:p>
          <a:endParaRPr lang="en-GB"/>
        </a:p>
      </dgm:t>
    </dgm:pt>
    <dgm:pt modelId="{6D9D6176-1759-46ED-99FF-E2DAC7AF24B5}" type="pres">
      <dgm:prSet presAssocID="{CAEB9506-6FC5-46AC-873F-FEF41CB47CC3}" presName="Name8" presStyleCnt="0"/>
      <dgm:spPr/>
      <dgm:t>
        <a:bodyPr/>
        <a:lstStyle/>
        <a:p>
          <a:endParaRPr lang="en-US"/>
        </a:p>
      </dgm:t>
    </dgm:pt>
    <dgm:pt modelId="{09827F0B-B97C-4C01-A810-EEB452CD04DB}" type="pres">
      <dgm:prSet presAssocID="{CAEB9506-6FC5-46AC-873F-FEF41CB47CC3}" presName="level" presStyleLbl="node1" presStyleIdx="0" presStyleCnt="4">
        <dgm:presLayoutVars>
          <dgm:chMax val="1"/>
          <dgm:bulletEnabled val="1"/>
        </dgm:presLayoutVars>
      </dgm:prSet>
      <dgm:spPr/>
      <dgm:t>
        <a:bodyPr/>
        <a:lstStyle/>
        <a:p>
          <a:endParaRPr lang="en-GB"/>
        </a:p>
      </dgm:t>
    </dgm:pt>
    <dgm:pt modelId="{45BB19F9-F87D-4308-87A2-C9AC68E44CC3}" type="pres">
      <dgm:prSet presAssocID="{CAEB9506-6FC5-46AC-873F-FEF41CB47CC3}" presName="levelTx" presStyleLbl="revTx" presStyleIdx="0" presStyleCnt="0">
        <dgm:presLayoutVars>
          <dgm:chMax val="1"/>
          <dgm:bulletEnabled val="1"/>
        </dgm:presLayoutVars>
      </dgm:prSet>
      <dgm:spPr/>
      <dgm:t>
        <a:bodyPr/>
        <a:lstStyle/>
        <a:p>
          <a:endParaRPr lang="en-GB"/>
        </a:p>
      </dgm:t>
    </dgm:pt>
    <dgm:pt modelId="{D50CFD60-9E2F-4205-99B0-BC1F3CF8C834}" type="pres">
      <dgm:prSet presAssocID="{40395389-ECFE-47AA-A56C-3D3F20442425}" presName="Name8" presStyleCnt="0"/>
      <dgm:spPr/>
      <dgm:t>
        <a:bodyPr/>
        <a:lstStyle/>
        <a:p>
          <a:endParaRPr lang="en-US"/>
        </a:p>
      </dgm:t>
    </dgm:pt>
    <dgm:pt modelId="{AB532A35-7D92-448A-A99D-B3FE8AFE0852}" type="pres">
      <dgm:prSet presAssocID="{40395389-ECFE-47AA-A56C-3D3F20442425}" presName="level" presStyleLbl="node1" presStyleIdx="1" presStyleCnt="4">
        <dgm:presLayoutVars>
          <dgm:chMax val="1"/>
          <dgm:bulletEnabled val="1"/>
        </dgm:presLayoutVars>
      </dgm:prSet>
      <dgm:spPr/>
      <dgm:t>
        <a:bodyPr/>
        <a:lstStyle/>
        <a:p>
          <a:endParaRPr lang="en-GB"/>
        </a:p>
      </dgm:t>
    </dgm:pt>
    <dgm:pt modelId="{FC573659-4792-4C09-8705-A1BC272B61EA}" type="pres">
      <dgm:prSet presAssocID="{40395389-ECFE-47AA-A56C-3D3F20442425}" presName="levelTx" presStyleLbl="revTx" presStyleIdx="0" presStyleCnt="0">
        <dgm:presLayoutVars>
          <dgm:chMax val="1"/>
          <dgm:bulletEnabled val="1"/>
        </dgm:presLayoutVars>
      </dgm:prSet>
      <dgm:spPr/>
      <dgm:t>
        <a:bodyPr/>
        <a:lstStyle/>
        <a:p>
          <a:endParaRPr lang="en-GB"/>
        </a:p>
      </dgm:t>
    </dgm:pt>
    <dgm:pt modelId="{D53ABD41-8B5F-41C4-8DEE-C01F43609371}" type="pres">
      <dgm:prSet presAssocID="{E703C494-13C9-4F5D-8782-7E52DAEA3A98}" presName="Name8" presStyleCnt="0"/>
      <dgm:spPr/>
      <dgm:t>
        <a:bodyPr/>
        <a:lstStyle/>
        <a:p>
          <a:endParaRPr lang="en-US"/>
        </a:p>
      </dgm:t>
    </dgm:pt>
    <dgm:pt modelId="{E44271BE-68BB-420D-80D9-2AE9754E8B9C}" type="pres">
      <dgm:prSet presAssocID="{E703C494-13C9-4F5D-8782-7E52DAEA3A98}" presName="level" presStyleLbl="node1" presStyleIdx="2" presStyleCnt="4">
        <dgm:presLayoutVars>
          <dgm:chMax val="1"/>
          <dgm:bulletEnabled val="1"/>
        </dgm:presLayoutVars>
      </dgm:prSet>
      <dgm:spPr/>
      <dgm:t>
        <a:bodyPr/>
        <a:lstStyle/>
        <a:p>
          <a:endParaRPr lang="en-GB"/>
        </a:p>
      </dgm:t>
    </dgm:pt>
    <dgm:pt modelId="{27DFA79D-F266-4556-BD1D-61641D1EE87B}" type="pres">
      <dgm:prSet presAssocID="{E703C494-13C9-4F5D-8782-7E52DAEA3A98}" presName="levelTx" presStyleLbl="revTx" presStyleIdx="0" presStyleCnt="0">
        <dgm:presLayoutVars>
          <dgm:chMax val="1"/>
          <dgm:bulletEnabled val="1"/>
        </dgm:presLayoutVars>
      </dgm:prSet>
      <dgm:spPr/>
      <dgm:t>
        <a:bodyPr/>
        <a:lstStyle/>
        <a:p>
          <a:endParaRPr lang="en-GB"/>
        </a:p>
      </dgm:t>
    </dgm:pt>
    <dgm:pt modelId="{E12DDCD9-64DE-4E3F-93E5-281A1DBCF21F}" type="pres">
      <dgm:prSet presAssocID="{6B5038BE-1991-4808-9249-84946B709B8B}" presName="Name8" presStyleCnt="0"/>
      <dgm:spPr/>
      <dgm:t>
        <a:bodyPr/>
        <a:lstStyle/>
        <a:p>
          <a:endParaRPr lang="en-US"/>
        </a:p>
      </dgm:t>
    </dgm:pt>
    <dgm:pt modelId="{9E2520B3-1E07-4881-86E6-49C054F25BBE}" type="pres">
      <dgm:prSet presAssocID="{6B5038BE-1991-4808-9249-84946B709B8B}" presName="level" presStyleLbl="node1" presStyleIdx="3" presStyleCnt="4">
        <dgm:presLayoutVars>
          <dgm:chMax val="1"/>
          <dgm:bulletEnabled val="1"/>
        </dgm:presLayoutVars>
      </dgm:prSet>
      <dgm:spPr/>
      <dgm:t>
        <a:bodyPr/>
        <a:lstStyle/>
        <a:p>
          <a:endParaRPr lang="en-GB"/>
        </a:p>
      </dgm:t>
    </dgm:pt>
    <dgm:pt modelId="{B112C822-32BD-4715-AEB8-212E35A9A85D}" type="pres">
      <dgm:prSet presAssocID="{6B5038BE-1991-4808-9249-84946B709B8B}" presName="levelTx" presStyleLbl="revTx" presStyleIdx="0" presStyleCnt="0">
        <dgm:presLayoutVars>
          <dgm:chMax val="1"/>
          <dgm:bulletEnabled val="1"/>
        </dgm:presLayoutVars>
      </dgm:prSet>
      <dgm:spPr/>
      <dgm:t>
        <a:bodyPr/>
        <a:lstStyle/>
        <a:p>
          <a:endParaRPr lang="en-GB"/>
        </a:p>
      </dgm:t>
    </dgm:pt>
  </dgm:ptLst>
  <dgm:cxnLst>
    <dgm:cxn modelId="{56B01C5B-E87C-4284-BB7B-5965CB530146}" type="presOf" srcId="{E703C494-13C9-4F5D-8782-7E52DAEA3A98}" destId="{E44271BE-68BB-420D-80D9-2AE9754E8B9C}" srcOrd="0" destOrd="0" presId="urn:microsoft.com/office/officeart/2005/8/layout/pyramid1"/>
    <dgm:cxn modelId="{2DA5EB96-B07E-4697-9FB4-2C1FBAB29E48}" srcId="{F50F5ADE-9BB1-40B1-9B5A-E887A0DD2037}" destId="{E703C494-13C9-4F5D-8782-7E52DAEA3A98}" srcOrd="2" destOrd="0" parTransId="{DCF0CF71-E79F-4CAA-92C3-35D28D31F3B8}" sibTransId="{E7EE0C7D-0B67-4F79-BC5A-8DC7F673127D}"/>
    <dgm:cxn modelId="{4D4390E7-A050-4F73-9BD8-4B552B938EE4}" type="presOf" srcId="{6B5038BE-1991-4808-9249-84946B709B8B}" destId="{B112C822-32BD-4715-AEB8-212E35A9A85D}" srcOrd="1" destOrd="0" presId="urn:microsoft.com/office/officeart/2005/8/layout/pyramid1"/>
    <dgm:cxn modelId="{F4E82508-2A0C-4DC7-A5B6-C25DFAE7D2FF}" type="presOf" srcId="{40395389-ECFE-47AA-A56C-3D3F20442425}" destId="{FC573659-4792-4C09-8705-A1BC272B61EA}" srcOrd="1" destOrd="0" presId="urn:microsoft.com/office/officeart/2005/8/layout/pyramid1"/>
    <dgm:cxn modelId="{D9BDA6ED-E2F7-471B-96DA-4AA682BBD354}" type="presOf" srcId="{CAEB9506-6FC5-46AC-873F-FEF41CB47CC3}" destId="{09827F0B-B97C-4C01-A810-EEB452CD04DB}" srcOrd="0" destOrd="0" presId="urn:microsoft.com/office/officeart/2005/8/layout/pyramid1"/>
    <dgm:cxn modelId="{BF599814-1574-4EF8-B3C1-B3911531E5A8}" srcId="{F50F5ADE-9BB1-40B1-9B5A-E887A0DD2037}" destId="{CAEB9506-6FC5-46AC-873F-FEF41CB47CC3}" srcOrd="0" destOrd="0" parTransId="{07FB87DD-6400-425E-B128-C0582087B7A8}" sibTransId="{A777ED17-0080-412B-B1DA-44AE29768C0A}"/>
    <dgm:cxn modelId="{DF46FD28-B719-42A4-BC78-6C2886528A3C}" type="presOf" srcId="{6B5038BE-1991-4808-9249-84946B709B8B}" destId="{9E2520B3-1E07-4881-86E6-49C054F25BBE}" srcOrd="0" destOrd="0" presId="urn:microsoft.com/office/officeart/2005/8/layout/pyramid1"/>
    <dgm:cxn modelId="{89E2E556-5C82-4E15-B884-047E80F9C337}" srcId="{F50F5ADE-9BB1-40B1-9B5A-E887A0DD2037}" destId="{6B5038BE-1991-4808-9249-84946B709B8B}" srcOrd="3" destOrd="0" parTransId="{A6AEFC14-39FA-49F9-BF68-D11C7E86F311}" sibTransId="{B69CF2E2-F80D-4E95-B2F2-8F70849F6AF4}"/>
    <dgm:cxn modelId="{4D049ACF-8555-4CA2-BB24-D30C18FBA5A9}" type="presOf" srcId="{40395389-ECFE-47AA-A56C-3D3F20442425}" destId="{AB532A35-7D92-448A-A99D-B3FE8AFE0852}" srcOrd="0" destOrd="0" presId="urn:microsoft.com/office/officeart/2005/8/layout/pyramid1"/>
    <dgm:cxn modelId="{6379D526-46FC-4AAF-8DBD-66988F21068A}" type="presOf" srcId="{CAEB9506-6FC5-46AC-873F-FEF41CB47CC3}" destId="{45BB19F9-F87D-4308-87A2-C9AC68E44CC3}" srcOrd="1" destOrd="0" presId="urn:microsoft.com/office/officeart/2005/8/layout/pyramid1"/>
    <dgm:cxn modelId="{E2F09A8F-8A85-4C58-A69A-A7CD6D25C28E}" type="presOf" srcId="{E703C494-13C9-4F5D-8782-7E52DAEA3A98}" destId="{27DFA79D-F266-4556-BD1D-61641D1EE87B}" srcOrd="1" destOrd="0" presId="urn:microsoft.com/office/officeart/2005/8/layout/pyramid1"/>
    <dgm:cxn modelId="{8F11CA38-795C-42CB-A958-7E5C659819A5}" srcId="{F50F5ADE-9BB1-40B1-9B5A-E887A0DD2037}" destId="{40395389-ECFE-47AA-A56C-3D3F20442425}" srcOrd="1" destOrd="0" parTransId="{0BE95B84-EF41-4A3C-818E-2A44A98FD269}" sibTransId="{F2347720-9368-445A-81A5-9C362C9CCCA8}"/>
    <dgm:cxn modelId="{1ABFAF7A-7D30-4BD8-B167-3A235785EDE0}" type="presOf" srcId="{F50F5ADE-9BB1-40B1-9B5A-E887A0DD2037}" destId="{01C54E23-E1F8-4D01-92BB-7856EF22475A}" srcOrd="0" destOrd="0" presId="urn:microsoft.com/office/officeart/2005/8/layout/pyramid1"/>
    <dgm:cxn modelId="{0B5DFCE6-F6B3-4407-9214-B534AEA1FD77}" type="presParOf" srcId="{01C54E23-E1F8-4D01-92BB-7856EF22475A}" destId="{6D9D6176-1759-46ED-99FF-E2DAC7AF24B5}" srcOrd="0" destOrd="0" presId="urn:microsoft.com/office/officeart/2005/8/layout/pyramid1"/>
    <dgm:cxn modelId="{0C77C02A-F614-4063-8FB5-40690F1C6A94}" type="presParOf" srcId="{6D9D6176-1759-46ED-99FF-E2DAC7AF24B5}" destId="{09827F0B-B97C-4C01-A810-EEB452CD04DB}" srcOrd="0" destOrd="0" presId="urn:microsoft.com/office/officeart/2005/8/layout/pyramid1"/>
    <dgm:cxn modelId="{4286129B-C2FE-4F16-9009-4DEA307F1C1D}" type="presParOf" srcId="{6D9D6176-1759-46ED-99FF-E2DAC7AF24B5}" destId="{45BB19F9-F87D-4308-87A2-C9AC68E44CC3}" srcOrd="1" destOrd="0" presId="urn:microsoft.com/office/officeart/2005/8/layout/pyramid1"/>
    <dgm:cxn modelId="{D02A4A8A-CEE1-424E-B3DE-46DE15C294A6}" type="presParOf" srcId="{01C54E23-E1F8-4D01-92BB-7856EF22475A}" destId="{D50CFD60-9E2F-4205-99B0-BC1F3CF8C834}" srcOrd="1" destOrd="0" presId="urn:microsoft.com/office/officeart/2005/8/layout/pyramid1"/>
    <dgm:cxn modelId="{2383460D-BFF1-4C3A-A748-914BB464E1F4}" type="presParOf" srcId="{D50CFD60-9E2F-4205-99B0-BC1F3CF8C834}" destId="{AB532A35-7D92-448A-A99D-B3FE8AFE0852}" srcOrd="0" destOrd="0" presId="urn:microsoft.com/office/officeart/2005/8/layout/pyramid1"/>
    <dgm:cxn modelId="{09D48DD7-5B5E-4605-B03F-33066E073419}" type="presParOf" srcId="{D50CFD60-9E2F-4205-99B0-BC1F3CF8C834}" destId="{FC573659-4792-4C09-8705-A1BC272B61EA}" srcOrd="1" destOrd="0" presId="urn:microsoft.com/office/officeart/2005/8/layout/pyramid1"/>
    <dgm:cxn modelId="{27AB634F-ADBA-4C36-96BC-245E0931526C}" type="presParOf" srcId="{01C54E23-E1F8-4D01-92BB-7856EF22475A}" destId="{D53ABD41-8B5F-41C4-8DEE-C01F43609371}" srcOrd="2" destOrd="0" presId="urn:microsoft.com/office/officeart/2005/8/layout/pyramid1"/>
    <dgm:cxn modelId="{39177E3C-1263-47A5-B7E7-44138E7C7219}" type="presParOf" srcId="{D53ABD41-8B5F-41C4-8DEE-C01F43609371}" destId="{E44271BE-68BB-420D-80D9-2AE9754E8B9C}" srcOrd="0" destOrd="0" presId="urn:microsoft.com/office/officeart/2005/8/layout/pyramid1"/>
    <dgm:cxn modelId="{E81BA6A2-7460-47FA-B82C-B9387599293D}" type="presParOf" srcId="{D53ABD41-8B5F-41C4-8DEE-C01F43609371}" destId="{27DFA79D-F266-4556-BD1D-61641D1EE87B}" srcOrd="1" destOrd="0" presId="urn:microsoft.com/office/officeart/2005/8/layout/pyramid1"/>
    <dgm:cxn modelId="{5E2AA808-8533-4910-B36D-42A35A69001E}" type="presParOf" srcId="{01C54E23-E1F8-4D01-92BB-7856EF22475A}" destId="{E12DDCD9-64DE-4E3F-93E5-281A1DBCF21F}" srcOrd="3" destOrd="0" presId="urn:microsoft.com/office/officeart/2005/8/layout/pyramid1"/>
    <dgm:cxn modelId="{BA17C48C-F8BE-46A9-9B97-A05704A3223E}" type="presParOf" srcId="{E12DDCD9-64DE-4E3F-93E5-281A1DBCF21F}" destId="{9E2520B3-1E07-4881-86E6-49C054F25BBE}" srcOrd="0" destOrd="0" presId="urn:microsoft.com/office/officeart/2005/8/layout/pyramid1"/>
    <dgm:cxn modelId="{7C822E7B-9290-4853-883F-F1A289714165}" type="presParOf" srcId="{E12DDCD9-64DE-4E3F-93E5-281A1DBCF21F}" destId="{B112C822-32BD-4715-AEB8-212E35A9A85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D1DF615-4FD0-4363-9650-3860C7546FF8}" type="doc">
      <dgm:prSet loTypeId="urn:microsoft.com/office/officeart/2008/layout/PictureStrips" loCatId="list" qsTypeId="urn:microsoft.com/office/officeart/2005/8/quickstyle/simple5" qsCatId="simple" csTypeId="urn:microsoft.com/office/officeart/2005/8/colors/accent0_3" csCatId="mainScheme" phldr="1"/>
      <dgm:spPr/>
      <dgm:t>
        <a:bodyPr/>
        <a:lstStyle/>
        <a:p>
          <a:endParaRPr lang="en-US"/>
        </a:p>
      </dgm:t>
    </dgm:pt>
    <dgm:pt modelId="{3D6899AD-5A1B-4AB5-981D-380D1EFD7E3F}">
      <dgm:prSet phldrT="[Text]"/>
      <dgm:spPr/>
      <dgm:t>
        <a:bodyPr/>
        <a:lstStyle/>
        <a:p>
          <a:r>
            <a:rPr lang="ka-GE" b="1" smtClean="0"/>
            <a:t>სილამაზის სალონები</a:t>
          </a:r>
          <a:endParaRPr lang="en-US" b="1" dirty="0"/>
        </a:p>
      </dgm:t>
    </dgm:pt>
    <dgm:pt modelId="{5E841887-7DF2-4F04-8D34-589CC63B0218}" type="parTrans" cxnId="{014D49AB-AB90-41C6-9391-FA4C0B66AD9D}">
      <dgm:prSet/>
      <dgm:spPr/>
      <dgm:t>
        <a:bodyPr/>
        <a:lstStyle/>
        <a:p>
          <a:endParaRPr lang="en-US">
            <a:solidFill>
              <a:srgbClr val="08684E"/>
            </a:solidFill>
          </a:endParaRPr>
        </a:p>
      </dgm:t>
    </dgm:pt>
    <dgm:pt modelId="{655B4AF1-263F-47FB-995C-E10CB5ABFDF3}" type="sibTrans" cxnId="{014D49AB-AB90-41C6-9391-FA4C0B66AD9D}">
      <dgm:prSet/>
      <dgm:spPr/>
      <dgm:t>
        <a:bodyPr/>
        <a:lstStyle/>
        <a:p>
          <a:endParaRPr lang="en-US">
            <a:solidFill>
              <a:srgbClr val="08684E"/>
            </a:solidFill>
          </a:endParaRPr>
        </a:p>
      </dgm:t>
    </dgm:pt>
    <dgm:pt modelId="{F79B730E-3C2B-4896-96F5-590968EABCF6}">
      <dgm:prSet phldrT="[Text]"/>
      <dgm:spPr/>
      <dgm:t>
        <a:bodyPr/>
        <a:lstStyle/>
        <a:p>
          <a:r>
            <a:rPr lang="ka-GE" b="1" smtClean="0"/>
            <a:t>სასტუმროები</a:t>
          </a:r>
          <a:endParaRPr lang="en-US" b="1" dirty="0"/>
        </a:p>
      </dgm:t>
    </dgm:pt>
    <dgm:pt modelId="{42FBD8CB-F91F-43D8-B0B3-12849E4E5875}" type="parTrans" cxnId="{67101A23-F839-4DC5-9F1D-71BB8A07A577}">
      <dgm:prSet/>
      <dgm:spPr/>
      <dgm:t>
        <a:bodyPr/>
        <a:lstStyle/>
        <a:p>
          <a:endParaRPr lang="en-US">
            <a:solidFill>
              <a:srgbClr val="08684E"/>
            </a:solidFill>
          </a:endParaRPr>
        </a:p>
      </dgm:t>
    </dgm:pt>
    <dgm:pt modelId="{01E4A2A2-1455-4295-B7E8-E37EFFA3F54A}" type="sibTrans" cxnId="{67101A23-F839-4DC5-9F1D-71BB8A07A577}">
      <dgm:prSet/>
      <dgm:spPr/>
      <dgm:t>
        <a:bodyPr/>
        <a:lstStyle/>
        <a:p>
          <a:endParaRPr lang="en-US">
            <a:solidFill>
              <a:srgbClr val="08684E"/>
            </a:solidFill>
          </a:endParaRPr>
        </a:p>
      </dgm:t>
    </dgm:pt>
    <dgm:pt modelId="{0FD23C71-C69B-4CA9-A223-1F2C85C0E891}">
      <dgm:prSet phldrT="[Text]"/>
      <dgm:spPr/>
      <dgm:t>
        <a:bodyPr/>
        <a:lstStyle/>
        <a:p>
          <a:r>
            <a:rPr lang="ka-GE" b="1" smtClean="0"/>
            <a:t>საზოგადოებრივი </a:t>
          </a:r>
          <a:br>
            <a:rPr lang="ka-GE" b="1" smtClean="0"/>
          </a:br>
          <a:r>
            <a:rPr lang="ka-GE" b="1" smtClean="0"/>
            <a:t>კვების ობიექტები</a:t>
          </a:r>
          <a:endParaRPr lang="en-US" dirty="0"/>
        </a:p>
      </dgm:t>
    </dgm:pt>
    <dgm:pt modelId="{D927827B-5633-4CB7-ADC2-73C6473975B8}" type="parTrans" cxnId="{660D6E04-358D-4FE4-B203-A523290D03EC}">
      <dgm:prSet/>
      <dgm:spPr/>
      <dgm:t>
        <a:bodyPr/>
        <a:lstStyle/>
        <a:p>
          <a:endParaRPr lang="en-US">
            <a:solidFill>
              <a:srgbClr val="08684E"/>
            </a:solidFill>
          </a:endParaRPr>
        </a:p>
      </dgm:t>
    </dgm:pt>
    <dgm:pt modelId="{33584D4F-9129-4141-8AE6-238F0B183798}" type="sibTrans" cxnId="{660D6E04-358D-4FE4-B203-A523290D03EC}">
      <dgm:prSet/>
      <dgm:spPr/>
      <dgm:t>
        <a:bodyPr/>
        <a:lstStyle/>
        <a:p>
          <a:endParaRPr lang="en-US">
            <a:solidFill>
              <a:srgbClr val="08684E"/>
            </a:solidFill>
          </a:endParaRPr>
        </a:p>
      </dgm:t>
    </dgm:pt>
    <dgm:pt modelId="{8EA9F5B4-DDDB-4CA1-B787-489A08191CAB}">
      <dgm:prSet/>
      <dgm:spPr/>
      <dgm:t>
        <a:bodyPr/>
        <a:lstStyle/>
        <a:p>
          <a:r>
            <a:rPr lang="ka-GE" b="1" dirty="0" smtClean="0"/>
            <a:t>გიდებისა და ტუროპერატორებისთვის</a:t>
          </a:r>
          <a:endParaRPr lang="en-US" dirty="0"/>
        </a:p>
      </dgm:t>
    </dgm:pt>
    <dgm:pt modelId="{15582B2E-548E-4227-BDBE-1AC1E73A78E4}" type="parTrans" cxnId="{CBFCC133-EA65-4AF6-9B50-75F734CE4BC2}">
      <dgm:prSet/>
      <dgm:spPr/>
      <dgm:t>
        <a:bodyPr/>
        <a:lstStyle/>
        <a:p>
          <a:endParaRPr lang="en-US"/>
        </a:p>
      </dgm:t>
    </dgm:pt>
    <dgm:pt modelId="{C21C2697-9BFC-4841-BB65-7CDAA49DA6B8}" type="sibTrans" cxnId="{CBFCC133-EA65-4AF6-9B50-75F734CE4BC2}">
      <dgm:prSet/>
      <dgm:spPr/>
      <dgm:t>
        <a:bodyPr/>
        <a:lstStyle/>
        <a:p>
          <a:endParaRPr lang="en-US"/>
        </a:p>
      </dgm:t>
    </dgm:pt>
    <dgm:pt modelId="{0F0D3052-9C41-4984-904E-5206F54D9070}" type="pres">
      <dgm:prSet presAssocID="{AD1DF615-4FD0-4363-9650-3860C7546FF8}" presName="Name0" presStyleCnt="0">
        <dgm:presLayoutVars>
          <dgm:dir/>
          <dgm:resizeHandles val="exact"/>
        </dgm:presLayoutVars>
      </dgm:prSet>
      <dgm:spPr/>
      <dgm:t>
        <a:bodyPr/>
        <a:lstStyle/>
        <a:p>
          <a:endParaRPr lang="en-US"/>
        </a:p>
      </dgm:t>
    </dgm:pt>
    <dgm:pt modelId="{2CCA2B76-7B12-4A34-B0A2-DBCE13E384A7}" type="pres">
      <dgm:prSet presAssocID="{3D6899AD-5A1B-4AB5-981D-380D1EFD7E3F}" presName="composite" presStyleCnt="0"/>
      <dgm:spPr/>
      <dgm:t>
        <a:bodyPr/>
        <a:lstStyle/>
        <a:p>
          <a:endParaRPr lang="en-US"/>
        </a:p>
      </dgm:t>
    </dgm:pt>
    <dgm:pt modelId="{2085DBEA-F0C2-4B2D-AE2C-3513DC060F10}" type="pres">
      <dgm:prSet presAssocID="{3D6899AD-5A1B-4AB5-981D-380D1EFD7E3F}" presName="rect1" presStyleLbl="trAlignAcc1" presStyleIdx="0" presStyleCnt="4">
        <dgm:presLayoutVars>
          <dgm:bulletEnabled val="1"/>
        </dgm:presLayoutVars>
      </dgm:prSet>
      <dgm:spPr/>
      <dgm:t>
        <a:bodyPr/>
        <a:lstStyle/>
        <a:p>
          <a:endParaRPr lang="en-US"/>
        </a:p>
      </dgm:t>
    </dgm:pt>
    <dgm:pt modelId="{C5A0E499-A919-4E4E-AD56-C6BDAD8ECDAD}" type="pres">
      <dgm:prSet presAssocID="{3D6899AD-5A1B-4AB5-981D-380D1EFD7E3F}" presName="rect2" presStyleLbl="fgImgPlace1" presStyleIdx="0" presStyleCnt="4" custScaleX="89920" custScaleY="66838" custLinFactNeighborX="-6280" custLinFactNeighborY="9828"/>
      <dgm:spPr>
        <a:blipFill rotWithShape="1">
          <a:blip xmlns:r="http://schemas.openxmlformats.org/officeDocument/2006/relationships" r:embed="rId1"/>
          <a:stretch>
            <a:fillRect/>
          </a:stretch>
        </a:blipFill>
      </dgm:spPr>
      <dgm:t>
        <a:bodyPr/>
        <a:lstStyle/>
        <a:p>
          <a:endParaRPr lang="en-US"/>
        </a:p>
      </dgm:t>
    </dgm:pt>
    <dgm:pt modelId="{4D0B621B-B914-43F6-8106-0FFDE7FDBE38}" type="pres">
      <dgm:prSet presAssocID="{655B4AF1-263F-47FB-995C-E10CB5ABFDF3}" presName="sibTrans" presStyleCnt="0"/>
      <dgm:spPr/>
      <dgm:t>
        <a:bodyPr/>
        <a:lstStyle/>
        <a:p>
          <a:endParaRPr lang="en-US"/>
        </a:p>
      </dgm:t>
    </dgm:pt>
    <dgm:pt modelId="{9456B2AE-F2F8-4086-AC95-C69DDE2A2755}" type="pres">
      <dgm:prSet presAssocID="{F79B730E-3C2B-4896-96F5-590968EABCF6}" presName="composite" presStyleCnt="0"/>
      <dgm:spPr/>
      <dgm:t>
        <a:bodyPr/>
        <a:lstStyle/>
        <a:p>
          <a:endParaRPr lang="en-US"/>
        </a:p>
      </dgm:t>
    </dgm:pt>
    <dgm:pt modelId="{DC75072D-762B-4724-B77F-04E4F358535B}" type="pres">
      <dgm:prSet presAssocID="{F79B730E-3C2B-4896-96F5-590968EABCF6}" presName="rect1" presStyleLbl="trAlignAcc1" presStyleIdx="1" presStyleCnt="4">
        <dgm:presLayoutVars>
          <dgm:bulletEnabled val="1"/>
        </dgm:presLayoutVars>
      </dgm:prSet>
      <dgm:spPr/>
      <dgm:t>
        <a:bodyPr/>
        <a:lstStyle/>
        <a:p>
          <a:endParaRPr lang="en-US"/>
        </a:p>
      </dgm:t>
    </dgm:pt>
    <dgm:pt modelId="{196598E6-D22F-487E-BB32-D699FFC7DE52}" type="pres">
      <dgm:prSet presAssocID="{F79B730E-3C2B-4896-96F5-590968EABCF6}" presName="rect2" presStyleLbl="fgImgPlace1" presStyleIdx="1" presStyleCnt="4" custScaleX="83097" custScaleY="60401" custLinFactNeighborY="9023"/>
      <dgm:spPr>
        <a:blipFill rotWithShape="1">
          <a:blip xmlns:r="http://schemas.openxmlformats.org/officeDocument/2006/relationships" r:embed="rId2"/>
          <a:stretch>
            <a:fillRect/>
          </a:stretch>
        </a:blipFill>
      </dgm:spPr>
      <dgm:t>
        <a:bodyPr/>
        <a:lstStyle/>
        <a:p>
          <a:endParaRPr lang="en-US"/>
        </a:p>
      </dgm:t>
    </dgm:pt>
    <dgm:pt modelId="{00AE64EF-4A84-4716-AF99-2920E28DDB69}" type="pres">
      <dgm:prSet presAssocID="{01E4A2A2-1455-4295-B7E8-E37EFFA3F54A}" presName="sibTrans" presStyleCnt="0"/>
      <dgm:spPr/>
      <dgm:t>
        <a:bodyPr/>
        <a:lstStyle/>
        <a:p>
          <a:endParaRPr lang="en-US"/>
        </a:p>
      </dgm:t>
    </dgm:pt>
    <dgm:pt modelId="{F84A3A39-9B59-4F95-ABA2-C88110ED229C}" type="pres">
      <dgm:prSet presAssocID="{0FD23C71-C69B-4CA9-A223-1F2C85C0E891}" presName="composite" presStyleCnt="0"/>
      <dgm:spPr/>
      <dgm:t>
        <a:bodyPr/>
        <a:lstStyle/>
        <a:p>
          <a:endParaRPr lang="en-US"/>
        </a:p>
      </dgm:t>
    </dgm:pt>
    <dgm:pt modelId="{ED9674C4-D023-487A-82E3-5C934D215B6B}" type="pres">
      <dgm:prSet presAssocID="{0FD23C71-C69B-4CA9-A223-1F2C85C0E891}" presName="rect1" presStyleLbl="trAlignAcc1" presStyleIdx="2" presStyleCnt="4">
        <dgm:presLayoutVars>
          <dgm:bulletEnabled val="1"/>
        </dgm:presLayoutVars>
      </dgm:prSet>
      <dgm:spPr/>
      <dgm:t>
        <a:bodyPr/>
        <a:lstStyle/>
        <a:p>
          <a:endParaRPr lang="en-US"/>
        </a:p>
      </dgm:t>
    </dgm:pt>
    <dgm:pt modelId="{FED757F9-C64A-4598-A8E3-02B826FFB0F2}" type="pres">
      <dgm:prSet presAssocID="{0FD23C71-C69B-4CA9-A223-1F2C85C0E891}" presName="rect2" presStyleLbl="fgImgPlace1" presStyleIdx="2" presStyleCnt="4" custScaleX="79861" custScaleY="64835" custLinFactNeighborX="1340" custLinFactNeighborY="12508"/>
      <dgm:spPr>
        <a:blipFill rotWithShape="1">
          <a:blip xmlns:r="http://schemas.openxmlformats.org/officeDocument/2006/relationships" r:embed="rId3"/>
          <a:stretch>
            <a:fillRect/>
          </a:stretch>
        </a:blipFill>
      </dgm:spPr>
      <dgm:t>
        <a:bodyPr/>
        <a:lstStyle/>
        <a:p>
          <a:endParaRPr lang="en-US"/>
        </a:p>
      </dgm:t>
    </dgm:pt>
    <dgm:pt modelId="{0D0E2471-24D8-47D3-A8B6-7746AFE68AFE}" type="pres">
      <dgm:prSet presAssocID="{33584D4F-9129-4141-8AE6-238F0B183798}" presName="sibTrans" presStyleCnt="0"/>
      <dgm:spPr/>
      <dgm:t>
        <a:bodyPr/>
        <a:lstStyle/>
        <a:p>
          <a:endParaRPr lang="en-US"/>
        </a:p>
      </dgm:t>
    </dgm:pt>
    <dgm:pt modelId="{51D9900A-1A58-4311-872B-67ED2D8C3DC0}" type="pres">
      <dgm:prSet presAssocID="{8EA9F5B4-DDDB-4CA1-B787-489A08191CAB}" presName="composite" presStyleCnt="0"/>
      <dgm:spPr/>
      <dgm:t>
        <a:bodyPr/>
        <a:lstStyle/>
        <a:p>
          <a:endParaRPr lang="en-US"/>
        </a:p>
      </dgm:t>
    </dgm:pt>
    <dgm:pt modelId="{4E686557-0B82-471F-BBE7-2D17003DF560}" type="pres">
      <dgm:prSet presAssocID="{8EA9F5B4-DDDB-4CA1-B787-489A08191CAB}" presName="rect1" presStyleLbl="trAlignAcc1" presStyleIdx="3" presStyleCnt="4">
        <dgm:presLayoutVars>
          <dgm:bulletEnabled val="1"/>
        </dgm:presLayoutVars>
      </dgm:prSet>
      <dgm:spPr/>
      <dgm:t>
        <a:bodyPr/>
        <a:lstStyle/>
        <a:p>
          <a:endParaRPr lang="en-US"/>
        </a:p>
      </dgm:t>
    </dgm:pt>
    <dgm:pt modelId="{451FAF76-692E-4E0F-9D51-4F4234B9E8B4}" type="pres">
      <dgm:prSet presAssocID="{8EA9F5B4-DDDB-4CA1-B787-489A08191CAB}" presName="rect2" presStyleLbl="fgImgPlace1" presStyleIdx="3" presStyleCnt="4" custScaleX="84682" custScaleY="72171" custLinFactNeighborX="2669" custLinFactNeighborY="11569"/>
      <dgm:spPr>
        <a:blipFill rotWithShape="1">
          <a:blip xmlns:r="http://schemas.openxmlformats.org/officeDocument/2006/relationships" r:embed="rId4"/>
          <a:stretch>
            <a:fillRect/>
          </a:stretch>
        </a:blipFill>
      </dgm:spPr>
      <dgm:t>
        <a:bodyPr/>
        <a:lstStyle/>
        <a:p>
          <a:endParaRPr lang="en-US"/>
        </a:p>
      </dgm:t>
    </dgm:pt>
  </dgm:ptLst>
  <dgm:cxnLst>
    <dgm:cxn modelId="{12CD2200-E383-4198-BD76-5516BFC6D7F9}" type="presOf" srcId="{F79B730E-3C2B-4896-96F5-590968EABCF6}" destId="{DC75072D-762B-4724-B77F-04E4F358535B}" srcOrd="0" destOrd="0" presId="urn:microsoft.com/office/officeart/2008/layout/PictureStrips"/>
    <dgm:cxn modelId="{35470F07-29CA-459F-B5ED-FB6566ADDA56}" type="presOf" srcId="{AD1DF615-4FD0-4363-9650-3860C7546FF8}" destId="{0F0D3052-9C41-4984-904E-5206F54D9070}" srcOrd="0" destOrd="0" presId="urn:microsoft.com/office/officeart/2008/layout/PictureStrips"/>
    <dgm:cxn modelId="{660D6E04-358D-4FE4-B203-A523290D03EC}" srcId="{AD1DF615-4FD0-4363-9650-3860C7546FF8}" destId="{0FD23C71-C69B-4CA9-A223-1F2C85C0E891}" srcOrd="2" destOrd="0" parTransId="{D927827B-5633-4CB7-ADC2-73C6473975B8}" sibTransId="{33584D4F-9129-4141-8AE6-238F0B183798}"/>
    <dgm:cxn modelId="{014D49AB-AB90-41C6-9391-FA4C0B66AD9D}" srcId="{AD1DF615-4FD0-4363-9650-3860C7546FF8}" destId="{3D6899AD-5A1B-4AB5-981D-380D1EFD7E3F}" srcOrd="0" destOrd="0" parTransId="{5E841887-7DF2-4F04-8D34-589CC63B0218}" sibTransId="{655B4AF1-263F-47FB-995C-E10CB5ABFDF3}"/>
    <dgm:cxn modelId="{765EB55E-C9CB-4C71-8C48-725150603591}" type="presOf" srcId="{0FD23C71-C69B-4CA9-A223-1F2C85C0E891}" destId="{ED9674C4-D023-487A-82E3-5C934D215B6B}" srcOrd="0" destOrd="0" presId="urn:microsoft.com/office/officeart/2008/layout/PictureStrips"/>
    <dgm:cxn modelId="{59D35D51-14E7-4FE5-A830-FBD9E5D9F950}" type="presOf" srcId="{3D6899AD-5A1B-4AB5-981D-380D1EFD7E3F}" destId="{2085DBEA-F0C2-4B2D-AE2C-3513DC060F10}" srcOrd="0" destOrd="0" presId="urn:microsoft.com/office/officeart/2008/layout/PictureStrips"/>
    <dgm:cxn modelId="{CBFCC133-EA65-4AF6-9B50-75F734CE4BC2}" srcId="{AD1DF615-4FD0-4363-9650-3860C7546FF8}" destId="{8EA9F5B4-DDDB-4CA1-B787-489A08191CAB}" srcOrd="3" destOrd="0" parTransId="{15582B2E-548E-4227-BDBE-1AC1E73A78E4}" sibTransId="{C21C2697-9BFC-4841-BB65-7CDAA49DA6B8}"/>
    <dgm:cxn modelId="{67101A23-F839-4DC5-9F1D-71BB8A07A577}" srcId="{AD1DF615-4FD0-4363-9650-3860C7546FF8}" destId="{F79B730E-3C2B-4896-96F5-590968EABCF6}" srcOrd="1" destOrd="0" parTransId="{42FBD8CB-F91F-43D8-B0B3-12849E4E5875}" sibTransId="{01E4A2A2-1455-4295-B7E8-E37EFFA3F54A}"/>
    <dgm:cxn modelId="{8B6687F0-1D59-4270-BB33-AEF2F06C7548}" type="presOf" srcId="{8EA9F5B4-DDDB-4CA1-B787-489A08191CAB}" destId="{4E686557-0B82-471F-BBE7-2D17003DF560}" srcOrd="0" destOrd="0" presId="urn:microsoft.com/office/officeart/2008/layout/PictureStrips"/>
    <dgm:cxn modelId="{2A6FA187-4FA0-47FA-ABBB-4F2B74EDC10D}" type="presParOf" srcId="{0F0D3052-9C41-4984-904E-5206F54D9070}" destId="{2CCA2B76-7B12-4A34-B0A2-DBCE13E384A7}" srcOrd="0" destOrd="0" presId="urn:microsoft.com/office/officeart/2008/layout/PictureStrips"/>
    <dgm:cxn modelId="{802E7CB4-647D-45DF-98E9-75581D233098}" type="presParOf" srcId="{2CCA2B76-7B12-4A34-B0A2-DBCE13E384A7}" destId="{2085DBEA-F0C2-4B2D-AE2C-3513DC060F10}" srcOrd="0" destOrd="0" presId="urn:microsoft.com/office/officeart/2008/layout/PictureStrips"/>
    <dgm:cxn modelId="{29A0B742-5DAB-41CA-B7A6-C566002A396A}" type="presParOf" srcId="{2CCA2B76-7B12-4A34-B0A2-DBCE13E384A7}" destId="{C5A0E499-A919-4E4E-AD56-C6BDAD8ECDAD}" srcOrd="1" destOrd="0" presId="urn:microsoft.com/office/officeart/2008/layout/PictureStrips"/>
    <dgm:cxn modelId="{45EE25ED-4C1B-45B4-8C2A-ABAF5AEC3802}" type="presParOf" srcId="{0F0D3052-9C41-4984-904E-5206F54D9070}" destId="{4D0B621B-B914-43F6-8106-0FFDE7FDBE38}" srcOrd="1" destOrd="0" presId="urn:microsoft.com/office/officeart/2008/layout/PictureStrips"/>
    <dgm:cxn modelId="{D238B3BD-9EF3-4772-98A5-71C8B24DF9BC}" type="presParOf" srcId="{0F0D3052-9C41-4984-904E-5206F54D9070}" destId="{9456B2AE-F2F8-4086-AC95-C69DDE2A2755}" srcOrd="2" destOrd="0" presId="urn:microsoft.com/office/officeart/2008/layout/PictureStrips"/>
    <dgm:cxn modelId="{A6C6E4F0-A654-46CB-A7E4-D9004BB18038}" type="presParOf" srcId="{9456B2AE-F2F8-4086-AC95-C69DDE2A2755}" destId="{DC75072D-762B-4724-B77F-04E4F358535B}" srcOrd="0" destOrd="0" presId="urn:microsoft.com/office/officeart/2008/layout/PictureStrips"/>
    <dgm:cxn modelId="{A2B7B3DC-F4AF-4FC2-AFD2-BCFA10771DC7}" type="presParOf" srcId="{9456B2AE-F2F8-4086-AC95-C69DDE2A2755}" destId="{196598E6-D22F-487E-BB32-D699FFC7DE52}" srcOrd="1" destOrd="0" presId="urn:microsoft.com/office/officeart/2008/layout/PictureStrips"/>
    <dgm:cxn modelId="{C947EE15-B23C-4EE6-B548-B6C0CA8B3B32}" type="presParOf" srcId="{0F0D3052-9C41-4984-904E-5206F54D9070}" destId="{00AE64EF-4A84-4716-AF99-2920E28DDB69}" srcOrd="3" destOrd="0" presId="urn:microsoft.com/office/officeart/2008/layout/PictureStrips"/>
    <dgm:cxn modelId="{8BE3C68C-D1F5-424A-85D2-9D433E8657DF}" type="presParOf" srcId="{0F0D3052-9C41-4984-904E-5206F54D9070}" destId="{F84A3A39-9B59-4F95-ABA2-C88110ED229C}" srcOrd="4" destOrd="0" presId="urn:microsoft.com/office/officeart/2008/layout/PictureStrips"/>
    <dgm:cxn modelId="{A3FBA755-7DBB-4351-B59F-CA2AA36CD490}" type="presParOf" srcId="{F84A3A39-9B59-4F95-ABA2-C88110ED229C}" destId="{ED9674C4-D023-487A-82E3-5C934D215B6B}" srcOrd="0" destOrd="0" presId="urn:microsoft.com/office/officeart/2008/layout/PictureStrips"/>
    <dgm:cxn modelId="{6BA2F153-67B9-4598-BBE2-D53D4243B0D9}" type="presParOf" srcId="{F84A3A39-9B59-4F95-ABA2-C88110ED229C}" destId="{FED757F9-C64A-4598-A8E3-02B826FFB0F2}" srcOrd="1" destOrd="0" presId="urn:microsoft.com/office/officeart/2008/layout/PictureStrips"/>
    <dgm:cxn modelId="{83867A70-629D-4668-BE12-71A3AADD9118}" type="presParOf" srcId="{0F0D3052-9C41-4984-904E-5206F54D9070}" destId="{0D0E2471-24D8-47D3-A8B6-7746AFE68AFE}" srcOrd="5" destOrd="0" presId="urn:microsoft.com/office/officeart/2008/layout/PictureStrips"/>
    <dgm:cxn modelId="{D6DC871A-CFE0-4DE9-8BC1-E39D28BBBEFF}" type="presParOf" srcId="{0F0D3052-9C41-4984-904E-5206F54D9070}" destId="{51D9900A-1A58-4311-872B-67ED2D8C3DC0}" srcOrd="6" destOrd="0" presId="urn:microsoft.com/office/officeart/2008/layout/PictureStrips"/>
    <dgm:cxn modelId="{D3078C16-70BB-491F-825F-B88D7381EFFB}" type="presParOf" srcId="{51D9900A-1A58-4311-872B-67ED2D8C3DC0}" destId="{4E686557-0B82-471F-BBE7-2D17003DF560}" srcOrd="0" destOrd="0" presId="urn:microsoft.com/office/officeart/2008/layout/PictureStrips"/>
    <dgm:cxn modelId="{13E90650-7925-4419-BCDB-9D1A8FF734C9}" type="presParOf" srcId="{51D9900A-1A58-4311-872B-67ED2D8C3DC0}" destId="{451FAF76-692E-4E0F-9D51-4F4234B9E8B4}" srcOrd="1" destOrd="0" presId="urn:microsoft.com/office/officeart/2008/layout/PictureStrip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9B321-B14B-4BEA-B3EE-AF4D6A82336F}" type="doc">
      <dgm:prSet loTypeId="urn:microsoft.com/office/officeart/2005/8/layout/chevron1" loCatId="process" qsTypeId="urn:microsoft.com/office/officeart/2005/8/quickstyle/simple5" qsCatId="simple" csTypeId="urn:microsoft.com/office/officeart/2005/8/colors/accent0_3" csCatId="mainScheme" phldr="1"/>
      <dgm:spPr/>
    </dgm:pt>
    <dgm:pt modelId="{4A8DDC88-7EB5-4BCF-BCF9-A9320DE9EC4D}">
      <dgm:prSet phldrT="[Text]"/>
      <dgm:spPr/>
      <dgm:t>
        <a:bodyPr/>
        <a:lstStyle/>
        <a:p>
          <a:r>
            <a:rPr lang="ka-GE" b="1" dirty="0" smtClean="0">
              <a:solidFill>
                <a:schemeClr val="accent3">
                  <a:lumMod val="60000"/>
                  <a:lumOff val="40000"/>
                </a:schemeClr>
              </a:solidFill>
            </a:rPr>
            <a:t>თეთრეულის  შეკრება</a:t>
          </a:r>
          <a:endParaRPr lang="en-US" b="1" dirty="0">
            <a:solidFill>
              <a:schemeClr val="accent3">
                <a:lumMod val="60000"/>
                <a:lumOff val="40000"/>
              </a:schemeClr>
            </a:solidFill>
          </a:endParaRPr>
        </a:p>
      </dgm:t>
    </dgm:pt>
    <dgm:pt modelId="{C1B88F7E-8874-48B1-8B6C-AE9441C8F1CA}" type="parTrans" cxnId="{6E384344-5326-4C62-92B1-B9B8BDC9EBCB}">
      <dgm:prSet/>
      <dgm:spPr/>
      <dgm:t>
        <a:bodyPr/>
        <a:lstStyle/>
        <a:p>
          <a:endParaRPr lang="en-US" b="1">
            <a:solidFill>
              <a:schemeClr val="accent3">
                <a:lumMod val="60000"/>
                <a:lumOff val="40000"/>
              </a:schemeClr>
            </a:solidFill>
          </a:endParaRPr>
        </a:p>
      </dgm:t>
    </dgm:pt>
    <dgm:pt modelId="{1A8CF54B-17CC-4C03-AB03-D5B81755B0C9}" type="sibTrans" cxnId="{6E384344-5326-4C62-92B1-B9B8BDC9EBCB}">
      <dgm:prSet/>
      <dgm:spPr/>
      <dgm:t>
        <a:bodyPr/>
        <a:lstStyle/>
        <a:p>
          <a:endParaRPr lang="en-US" b="1">
            <a:solidFill>
              <a:schemeClr val="accent3">
                <a:lumMod val="60000"/>
                <a:lumOff val="40000"/>
              </a:schemeClr>
            </a:solidFill>
          </a:endParaRPr>
        </a:p>
      </dgm:t>
    </dgm:pt>
    <dgm:pt modelId="{7596641B-B8EA-4A17-BD59-247888E99924}">
      <dgm:prSet phldrT="[Text]"/>
      <dgm:spPr/>
      <dgm:t>
        <a:bodyPr/>
        <a:lstStyle/>
        <a:p>
          <a:r>
            <a:rPr lang="ka-GE" b="1" dirty="0" smtClean="0">
              <a:solidFill>
                <a:schemeClr val="accent3">
                  <a:lumMod val="60000"/>
                  <a:lumOff val="40000"/>
                </a:schemeClr>
              </a:solidFill>
            </a:rPr>
            <a:t>რეცხვა  და  დეზინფექცია</a:t>
          </a:r>
          <a:endParaRPr lang="en-US" b="1" dirty="0">
            <a:solidFill>
              <a:schemeClr val="accent3">
                <a:lumMod val="60000"/>
                <a:lumOff val="40000"/>
              </a:schemeClr>
            </a:solidFill>
          </a:endParaRPr>
        </a:p>
      </dgm:t>
    </dgm:pt>
    <dgm:pt modelId="{5DE1598F-738D-4E52-8D5C-200D1FC5197C}" type="parTrans" cxnId="{C7FE4CF3-3FA5-4E32-B3C2-8A5C266FD913}">
      <dgm:prSet/>
      <dgm:spPr/>
      <dgm:t>
        <a:bodyPr/>
        <a:lstStyle/>
        <a:p>
          <a:endParaRPr lang="en-US" b="1">
            <a:solidFill>
              <a:schemeClr val="accent3">
                <a:lumMod val="60000"/>
                <a:lumOff val="40000"/>
              </a:schemeClr>
            </a:solidFill>
          </a:endParaRPr>
        </a:p>
      </dgm:t>
    </dgm:pt>
    <dgm:pt modelId="{93C6014C-6A43-49E7-8E0C-13DD10387074}" type="sibTrans" cxnId="{C7FE4CF3-3FA5-4E32-B3C2-8A5C266FD913}">
      <dgm:prSet/>
      <dgm:spPr/>
      <dgm:t>
        <a:bodyPr/>
        <a:lstStyle/>
        <a:p>
          <a:endParaRPr lang="en-US" b="1">
            <a:solidFill>
              <a:schemeClr val="accent3">
                <a:lumMod val="60000"/>
                <a:lumOff val="40000"/>
              </a:schemeClr>
            </a:solidFill>
          </a:endParaRPr>
        </a:p>
      </dgm:t>
    </dgm:pt>
    <dgm:pt modelId="{67FE1064-693B-49CB-93EC-241F26768FF2}">
      <dgm:prSet/>
      <dgm:spPr/>
      <dgm:t>
        <a:bodyPr/>
        <a:lstStyle/>
        <a:p>
          <a:r>
            <a:rPr lang="ka-GE" b="1" dirty="0" smtClean="0">
              <a:solidFill>
                <a:schemeClr val="accent3">
                  <a:lumMod val="60000"/>
                  <a:lumOff val="40000"/>
                </a:schemeClr>
              </a:solidFill>
            </a:rPr>
            <a:t>ტრანსპორტირება</a:t>
          </a:r>
          <a:endParaRPr lang="en-US" b="1" dirty="0">
            <a:solidFill>
              <a:schemeClr val="accent3">
                <a:lumMod val="60000"/>
                <a:lumOff val="40000"/>
              </a:schemeClr>
            </a:solidFill>
          </a:endParaRPr>
        </a:p>
      </dgm:t>
    </dgm:pt>
    <dgm:pt modelId="{2B3491FC-07FE-4796-92DA-2BE26CDEE56F}" type="parTrans" cxnId="{FF698DE7-C2CD-4A15-9E6B-68841DA78BF3}">
      <dgm:prSet/>
      <dgm:spPr/>
      <dgm:t>
        <a:bodyPr/>
        <a:lstStyle/>
        <a:p>
          <a:endParaRPr lang="en-US" b="1">
            <a:solidFill>
              <a:schemeClr val="accent3">
                <a:lumMod val="60000"/>
                <a:lumOff val="40000"/>
              </a:schemeClr>
            </a:solidFill>
          </a:endParaRPr>
        </a:p>
      </dgm:t>
    </dgm:pt>
    <dgm:pt modelId="{33F07572-4003-445C-A005-900352323978}" type="sibTrans" cxnId="{FF698DE7-C2CD-4A15-9E6B-68841DA78BF3}">
      <dgm:prSet/>
      <dgm:spPr/>
      <dgm:t>
        <a:bodyPr/>
        <a:lstStyle/>
        <a:p>
          <a:endParaRPr lang="en-US" b="1">
            <a:solidFill>
              <a:schemeClr val="accent3">
                <a:lumMod val="60000"/>
                <a:lumOff val="40000"/>
              </a:schemeClr>
            </a:solidFill>
          </a:endParaRPr>
        </a:p>
      </dgm:t>
    </dgm:pt>
    <dgm:pt modelId="{4AE74B7F-1716-4899-B2F9-B312C9D3BFFB}">
      <dgm:prSet/>
      <dgm:spPr/>
      <dgm:t>
        <a:bodyPr/>
        <a:lstStyle/>
        <a:p>
          <a:r>
            <a:rPr lang="ka-GE" b="1" dirty="0" smtClean="0">
              <a:solidFill>
                <a:schemeClr val="accent3">
                  <a:lumMod val="60000"/>
                  <a:lumOff val="40000"/>
                </a:schemeClr>
              </a:solidFill>
            </a:rPr>
            <a:t>დაუთოვება</a:t>
          </a:r>
          <a:endParaRPr lang="en-US" b="1" dirty="0">
            <a:solidFill>
              <a:schemeClr val="accent3">
                <a:lumMod val="60000"/>
                <a:lumOff val="40000"/>
              </a:schemeClr>
            </a:solidFill>
          </a:endParaRPr>
        </a:p>
      </dgm:t>
    </dgm:pt>
    <dgm:pt modelId="{C3F0C743-DC02-47E2-AF86-8A082C08CE59}" type="parTrans" cxnId="{1B51D8AA-9064-4BD7-AD2A-3447D6C75A8F}">
      <dgm:prSet/>
      <dgm:spPr/>
      <dgm:t>
        <a:bodyPr/>
        <a:lstStyle/>
        <a:p>
          <a:endParaRPr lang="en-US" b="1">
            <a:solidFill>
              <a:schemeClr val="accent3">
                <a:lumMod val="60000"/>
                <a:lumOff val="40000"/>
              </a:schemeClr>
            </a:solidFill>
          </a:endParaRPr>
        </a:p>
      </dgm:t>
    </dgm:pt>
    <dgm:pt modelId="{08E5000F-3C35-4DF4-B23C-E34C9E836D88}" type="sibTrans" cxnId="{1B51D8AA-9064-4BD7-AD2A-3447D6C75A8F}">
      <dgm:prSet/>
      <dgm:spPr/>
      <dgm:t>
        <a:bodyPr/>
        <a:lstStyle/>
        <a:p>
          <a:endParaRPr lang="en-US" b="1">
            <a:solidFill>
              <a:schemeClr val="accent3">
                <a:lumMod val="60000"/>
                <a:lumOff val="40000"/>
              </a:schemeClr>
            </a:solidFill>
          </a:endParaRPr>
        </a:p>
      </dgm:t>
    </dgm:pt>
    <dgm:pt modelId="{0FCBBDC7-0FB0-4141-B7C1-C9D761789D04}">
      <dgm:prSet/>
      <dgm:spPr/>
      <dgm:t>
        <a:bodyPr/>
        <a:lstStyle/>
        <a:p>
          <a:r>
            <a:rPr lang="ka-GE" b="1" dirty="0" smtClean="0">
              <a:solidFill>
                <a:schemeClr val="accent3">
                  <a:lumMod val="60000"/>
                  <a:lumOff val="40000"/>
                </a:schemeClr>
              </a:solidFill>
            </a:rPr>
            <a:t>შეფუთვა</a:t>
          </a:r>
          <a:endParaRPr lang="en-US" b="1" dirty="0">
            <a:solidFill>
              <a:schemeClr val="accent3">
                <a:lumMod val="60000"/>
                <a:lumOff val="40000"/>
              </a:schemeClr>
            </a:solidFill>
          </a:endParaRPr>
        </a:p>
      </dgm:t>
    </dgm:pt>
    <dgm:pt modelId="{D4826F2F-68B5-4F69-A11A-BA82A5F3C143}" type="parTrans" cxnId="{9305A28E-3FF0-42B8-890D-25176C91869E}">
      <dgm:prSet/>
      <dgm:spPr/>
      <dgm:t>
        <a:bodyPr/>
        <a:lstStyle/>
        <a:p>
          <a:endParaRPr lang="en-US" b="1">
            <a:solidFill>
              <a:schemeClr val="accent3">
                <a:lumMod val="60000"/>
                <a:lumOff val="40000"/>
              </a:schemeClr>
            </a:solidFill>
          </a:endParaRPr>
        </a:p>
      </dgm:t>
    </dgm:pt>
    <dgm:pt modelId="{D387911F-947F-48EE-8541-7A156BD7C09E}" type="sibTrans" cxnId="{9305A28E-3FF0-42B8-890D-25176C91869E}">
      <dgm:prSet/>
      <dgm:spPr/>
      <dgm:t>
        <a:bodyPr/>
        <a:lstStyle/>
        <a:p>
          <a:endParaRPr lang="en-US" b="1">
            <a:solidFill>
              <a:schemeClr val="accent3">
                <a:lumMod val="60000"/>
                <a:lumOff val="40000"/>
              </a:schemeClr>
            </a:solidFill>
          </a:endParaRPr>
        </a:p>
      </dgm:t>
    </dgm:pt>
    <dgm:pt modelId="{AFB3446D-EB07-4FED-95C5-2943BBACDE70}">
      <dgm:prSet/>
      <dgm:spPr/>
      <dgm:t>
        <a:bodyPr/>
        <a:lstStyle/>
        <a:p>
          <a:r>
            <a:rPr lang="ka-GE" b="1" dirty="0" smtClean="0">
              <a:solidFill>
                <a:schemeClr val="accent3">
                  <a:lumMod val="60000"/>
                  <a:lumOff val="40000"/>
                </a:schemeClr>
              </a:solidFill>
            </a:rPr>
            <a:t>სუფთა  თეთრეულის  შენახვა</a:t>
          </a:r>
          <a:endParaRPr lang="en-US" b="1" dirty="0">
            <a:solidFill>
              <a:schemeClr val="accent3">
                <a:lumMod val="60000"/>
                <a:lumOff val="40000"/>
              </a:schemeClr>
            </a:solidFill>
          </a:endParaRPr>
        </a:p>
      </dgm:t>
    </dgm:pt>
    <dgm:pt modelId="{E1DCE447-57F8-453D-AF36-F4EF7E57180E}" type="parTrans" cxnId="{792F1C20-C2B7-41FF-9F68-4AFFDEE010F9}">
      <dgm:prSet/>
      <dgm:spPr/>
      <dgm:t>
        <a:bodyPr/>
        <a:lstStyle/>
        <a:p>
          <a:endParaRPr lang="en-US" b="1">
            <a:solidFill>
              <a:schemeClr val="accent3">
                <a:lumMod val="60000"/>
                <a:lumOff val="40000"/>
              </a:schemeClr>
            </a:solidFill>
          </a:endParaRPr>
        </a:p>
      </dgm:t>
    </dgm:pt>
    <dgm:pt modelId="{A9472E25-E0DA-490F-9E09-E47E07F3010D}" type="sibTrans" cxnId="{792F1C20-C2B7-41FF-9F68-4AFFDEE010F9}">
      <dgm:prSet/>
      <dgm:spPr/>
      <dgm:t>
        <a:bodyPr/>
        <a:lstStyle/>
        <a:p>
          <a:endParaRPr lang="en-US" b="1">
            <a:solidFill>
              <a:schemeClr val="accent3">
                <a:lumMod val="60000"/>
                <a:lumOff val="40000"/>
              </a:schemeClr>
            </a:solidFill>
          </a:endParaRPr>
        </a:p>
      </dgm:t>
    </dgm:pt>
    <dgm:pt modelId="{F66F1DC9-6DD1-43A7-A5CB-338291C37F50}" type="pres">
      <dgm:prSet presAssocID="{4949B321-B14B-4BEA-B3EE-AF4D6A82336F}" presName="Name0" presStyleCnt="0">
        <dgm:presLayoutVars>
          <dgm:dir/>
          <dgm:animLvl val="lvl"/>
          <dgm:resizeHandles val="exact"/>
        </dgm:presLayoutVars>
      </dgm:prSet>
      <dgm:spPr/>
    </dgm:pt>
    <dgm:pt modelId="{1203CD40-C837-4C3B-A777-AC89989521E9}" type="pres">
      <dgm:prSet presAssocID="{4A8DDC88-7EB5-4BCF-BCF9-A9320DE9EC4D}" presName="parTxOnly" presStyleLbl="node1" presStyleIdx="0" presStyleCnt="6">
        <dgm:presLayoutVars>
          <dgm:chMax val="0"/>
          <dgm:chPref val="0"/>
          <dgm:bulletEnabled val="1"/>
        </dgm:presLayoutVars>
      </dgm:prSet>
      <dgm:spPr/>
      <dgm:t>
        <a:bodyPr/>
        <a:lstStyle/>
        <a:p>
          <a:endParaRPr lang="en-US"/>
        </a:p>
      </dgm:t>
    </dgm:pt>
    <dgm:pt modelId="{8C55C5DA-A5B2-4047-B21F-96C90C9BBD1C}" type="pres">
      <dgm:prSet presAssocID="{1A8CF54B-17CC-4C03-AB03-D5B81755B0C9}" presName="parTxOnlySpace" presStyleCnt="0"/>
      <dgm:spPr/>
    </dgm:pt>
    <dgm:pt modelId="{193952D8-3AAE-45BC-AC49-1F8FD83741CA}" type="pres">
      <dgm:prSet presAssocID="{67FE1064-693B-49CB-93EC-241F26768FF2}" presName="parTxOnly" presStyleLbl="node1" presStyleIdx="1" presStyleCnt="6">
        <dgm:presLayoutVars>
          <dgm:chMax val="0"/>
          <dgm:chPref val="0"/>
          <dgm:bulletEnabled val="1"/>
        </dgm:presLayoutVars>
      </dgm:prSet>
      <dgm:spPr/>
      <dgm:t>
        <a:bodyPr/>
        <a:lstStyle/>
        <a:p>
          <a:endParaRPr lang="en-US"/>
        </a:p>
      </dgm:t>
    </dgm:pt>
    <dgm:pt modelId="{472C571B-D25B-484E-A9EB-F0CF711E953E}" type="pres">
      <dgm:prSet presAssocID="{33F07572-4003-445C-A005-900352323978}" presName="parTxOnlySpace" presStyleCnt="0"/>
      <dgm:spPr/>
    </dgm:pt>
    <dgm:pt modelId="{89435215-EE6A-4677-9F61-9E8C7CB769A4}" type="pres">
      <dgm:prSet presAssocID="{7596641B-B8EA-4A17-BD59-247888E99924}" presName="parTxOnly" presStyleLbl="node1" presStyleIdx="2" presStyleCnt="6">
        <dgm:presLayoutVars>
          <dgm:chMax val="0"/>
          <dgm:chPref val="0"/>
          <dgm:bulletEnabled val="1"/>
        </dgm:presLayoutVars>
      </dgm:prSet>
      <dgm:spPr/>
      <dgm:t>
        <a:bodyPr/>
        <a:lstStyle/>
        <a:p>
          <a:endParaRPr lang="en-US"/>
        </a:p>
      </dgm:t>
    </dgm:pt>
    <dgm:pt modelId="{B6BFC633-3FE1-40CE-A057-6926C6D996EA}" type="pres">
      <dgm:prSet presAssocID="{93C6014C-6A43-49E7-8E0C-13DD10387074}" presName="parTxOnlySpace" presStyleCnt="0"/>
      <dgm:spPr/>
    </dgm:pt>
    <dgm:pt modelId="{D0172310-4E4D-4CA5-A7D2-90754DDA46E6}" type="pres">
      <dgm:prSet presAssocID="{4AE74B7F-1716-4899-B2F9-B312C9D3BFFB}" presName="parTxOnly" presStyleLbl="node1" presStyleIdx="3" presStyleCnt="6">
        <dgm:presLayoutVars>
          <dgm:chMax val="0"/>
          <dgm:chPref val="0"/>
          <dgm:bulletEnabled val="1"/>
        </dgm:presLayoutVars>
      </dgm:prSet>
      <dgm:spPr/>
      <dgm:t>
        <a:bodyPr/>
        <a:lstStyle/>
        <a:p>
          <a:endParaRPr lang="en-US"/>
        </a:p>
      </dgm:t>
    </dgm:pt>
    <dgm:pt modelId="{0CE89F11-03DD-47DA-8D37-EA5CDBB0D814}" type="pres">
      <dgm:prSet presAssocID="{08E5000F-3C35-4DF4-B23C-E34C9E836D88}" presName="parTxOnlySpace" presStyleCnt="0"/>
      <dgm:spPr/>
    </dgm:pt>
    <dgm:pt modelId="{7E0D378D-4EB7-445F-952A-40DBDC0CD1CA}" type="pres">
      <dgm:prSet presAssocID="{0FCBBDC7-0FB0-4141-B7C1-C9D761789D04}" presName="parTxOnly" presStyleLbl="node1" presStyleIdx="4" presStyleCnt="6">
        <dgm:presLayoutVars>
          <dgm:chMax val="0"/>
          <dgm:chPref val="0"/>
          <dgm:bulletEnabled val="1"/>
        </dgm:presLayoutVars>
      </dgm:prSet>
      <dgm:spPr/>
      <dgm:t>
        <a:bodyPr/>
        <a:lstStyle/>
        <a:p>
          <a:endParaRPr lang="en-US"/>
        </a:p>
      </dgm:t>
    </dgm:pt>
    <dgm:pt modelId="{73914813-7CEB-43D2-A79C-F50B63CAF9F4}" type="pres">
      <dgm:prSet presAssocID="{D387911F-947F-48EE-8541-7A156BD7C09E}" presName="parTxOnlySpace" presStyleCnt="0"/>
      <dgm:spPr/>
    </dgm:pt>
    <dgm:pt modelId="{BCCACB1B-3355-4348-9E4A-561E7831E436}" type="pres">
      <dgm:prSet presAssocID="{AFB3446D-EB07-4FED-95C5-2943BBACDE70}" presName="parTxOnly" presStyleLbl="node1" presStyleIdx="5" presStyleCnt="6">
        <dgm:presLayoutVars>
          <dgm:chMax val="0"/>
          <dgm:chPref val="0"/>
          <dgm:bulletEnabled val="1"/>
        </dgm:presLayoutVars>
      </dgm:prSet>
      <dgm:spPr/>
      <dgm:t>
        <a:bodyPr/>
        <a:lstStyle/>
        <a:p>
          <a:endParaRPr lang="en-US"/>
        </a:p>
      </dgm:t>
    </dgm:pt>
  </dgm:ptLst>
  <dgm:cxnLst>
    <dgm:cxn modelId="{09A8CBEC-159D-4ECA-BA3E-ECA69CA70CA1}" type="presOf" srcId="{4AE74B7F-1716-4899-B2F9-B312C9D3BFFB}" destId="{D0172310-4E4D-4CA5-A7D2-90754DDA46E6}" srcOrd="0" destOrd="0" presId="urn:microsoft.com/office/officeart/2005/8/layout/chevron1"/>
    <dgm:cxn modelId="{DEC721BA-DDA1-4D4B-A7F3-9A6D858F791D}" type="presOf" srcId="{7596641B-B8EA-4A17-BD59-247888E99924}" destId="{89435215-EE6A-4677-9F61-9E8C7CB769A4}" srcOrd="0" destOrd="0" presId="urn:microsoft.com/office/officeart/2005/8/layout/chevron1"/>
    <dgm:cxn modelId="{33E9121E-384E-4ABC-9898-E8E76AC28164}" type="presOf" srcId="{0FCBBDC7-0FB0-4141-B7C1-C9D761789D04}" destId="{7E0D378D-4EB7-445F-952A-40DBDC0CD1CA}" srcOrd="0" destOrd="0" presId="urn:microsoft.com/office/officeart/2005/8/layout/chevron1"/>
    <dgm:cxn modelId="{FF698DE7-C2CD-4A15-9E6B-68841DA78BF3}" srcId="{4949B321-B14B-4BEA-B3EE-AF4D6A82336F}" destId="{67FE1064-693B-49CB-93EC-241F26768FF2}" srcOrd="1" destOrd="0" parTransId="{2B3491FC-07FE-4796-92DA-2BE26CDEE56F}" sibTransId="{33F07572-4003-445C-A005-900352323978}"/>
    <dgm:cxn modelId="{6E384344-5326-4C62-92B1-B9B8BDC9EBCB}" srcId="{4949B321-B14B-4BEA-B3EE-AF4D6A82336F}" destId="{4A8DDC88-7EB5-4BCF-BCF9-A9320DE9EC4D}" srcOrd="0" destOrd="0" parTransId="{C1B88F7E-8874-48B1-8B6C-AE9441C8F1CA}" sibTransId="{1A8CF54B-17CC-4C03-AB03-D5B81755B0C9}"/>
    <dgm:cxn modelId="{792F1C20-C2B7-41FF-9F68-4AFFDEE010F9}" srcId="{4949B321-B14B-4BEA-B3EE-AF4D6A82336F}" destId="{AFB3446D-EB07-4FED-95C5-2943BBACDE70}" srcOrd="5" destOrd="0" parTransId="{E1DCE447-57F8-453D-AF36-F4EF7E57180E}" sibTransId="{A9472E25-E0DA-490F-9E09-E47E07F3010D}"/>
    <dgm:cxn modelId="{1B51D8AA-9064-4BD7-AD2A-3447D6C75A8F}" srcId="{4949B321-B14B-4BEA-B3EE-AF4D6A82336F}" destId="{4AE74B7F-1716-4899-B2F9-B312C9D3BFFB}" srcOrd="3" destOrd="0" parTransId="{C3F0C743-DC02-47E2-AF86-8A082C08CE59}" sibTransId="{08E5000F-3C35-4DF4-B23C-E34C9E836D88}"/>
    <dgm:cxn modelId="{5DCAF289-5C4C-4D87-BF1B-7B8B8BE1EA75}" type="presOf" srcId="{AFB3446D-EB07-4FED-95C5-2943BBACDE70}" destId="{BCCACB1B-3355-4348-9E4A-561E7831E436}" srcOrd="0" destOrd="0" presId="urn:microsoft.com/office/officeart/2005/8/layout/chevron1"/>
    <dgm:cxn modelId="{C7FE4CF3-3FA5-4E32-B3C2-8A5C266FD913}" srcId="{4949B321-B14B-4BEA-B3EE-AF4D6A82336F}" destId="{7596641B-B8EA-4A17-BD59-247888E99924}" srcOrd="2" destOrd="0" parTransId="{5DE1598F-738D-4E52-8D5C-200D1FC5197C}" sibTransId="{93C6014C-6A43-49E7-8E0C-13DD10387074}"/>
    <dgm:cxn modelId="{D259A80F-609E-4BEB-A234-A6A8118CE835}" type="presOf" srcId="{4A8DDC88-7EB5-4BCF-BCF9-A9320DE9EC4D}" destId="{1203CD40-C837-4C3B-A777-AC89989521E9}" srcOrd="0" destOrd="0" presId="urn:microsoft.com/office/officeart/2005/8/layout/chevron1"/>
    <dgm:cxn modelId="{A236A8F9-BFC1-4158-BDAE-E93FD9F60A87}" type="presOf" srcId="{4949B321-B14B-4BEA-B3EE-AF4D6A82336F}" destId="{F66F1DC9-6DD1-43A7-A5CB-338291C37F50}" srcOrd="0" destOrd="0" presId="urn:microsoft.com/office/officeart/2005/8/layout/chevron1"/>
    <dgm:cxn modelId="{9305A28E-3FF0-42B8-890D-25176C91869E}" srcId="{4949B321-B14B-4BEA-B3EE-AF4D6A82336F}" destId="{0FCBBDC7-0FB0-4141-B7C1-C9D761789D04}" srcOrd="4" destOrd="0" parTransId="{D4826F2F-68B5-4F69-A11A-BA82A5F3C143}" sibTransId="{D387911F-947F-48EE-8541-7A156BD7C09E}"/>
    <dgm:cxn modelId="{CDB4AB0E-0C08-40FE-BD46-21760A5DF10B}" type="presOf" srcId="{67FE1064-693B-49CB-93EC-241F26768FF2}" destId="{193952D8-3AAE-45BC-AC49-1F8FD83741CA}" srcOrd="0" destOrd="0" presId="urn:microsoft.com/office/officeart/2005/8/layout/chevron1"/>
    <dgm:cxn modelId="{8E64809C-CC6B-46F9-8221-7EBB6AFBC9B9}" type="presParOf" srcId="{F66F1DC9-6DD1-43A7-A5CB-338291C37F50}" destId="{1203CD40-C837-4C3B-A777-AC89989521E9}" srcOrd="0" destOrd="0" presId="urn:microsoft.com/office/officeart/2005/8/layout/chevron1"/>
    <dgm:cxn modelId="{FB63B45E-7944-42A1-87F2-293823E86BF0}" type="presParOf" srcId="{F66F1DC9-6DD1-43A7-A5CB-338291C37F50}" destId="{8C55C5DA-A5B2-4047-B21F-96C90C9BBD1C}" srcOrd="1" destOrd="0" presId="urn:microsoft.com/office/officeart/2005/8/layout/chevron1"/>
    <dgm:cxn modelId="{582DB877-B69D-4E7A-A67B-CCF8A31383CB}" type="presParOf" srcId="{F66F1DC9-6DD1-43A7-A5CB-338291C37F50}" destId="{193952D8-3AAE-45BC-AC49-1F8FD83741CA}" srcOrd="2" destOrd="0" presId="urn:microsoft.com/office/officeart/2005/8/layout/chevron1"/>
    <dgm:cxn modelId="{4B723336-D13D-40CA-BC49-A1DC62B70DEA}" type="presParOf" srcId="{F66F1DC9-6DD1-43A7-A5CB-338291C37F50}" destId="{472C571B-D25B-484E-A9EB-F0CF711E953E}" srcOrd="3" destOrd="0" presId="urn:microsoft.com/office/officeart/2005/8/layout/chevron1"/>
    <dgm:cxn modelId="{4F4FF5FC-11A8-48E0-B1FB-9F1F336A3BD6}" type="presParOf" srcId="{F66F1DC9-6DD1-43A7-A5CB-338291C37F50}" destId="{89435215-EE6A-4677-9F61-9E8C7CB769A4}" srcOrd="4" destOrd="0" presId="urn:microsoft.com/office/officeart/2005/8/layout/chevron1"/>
    <dgm:cxn modelId="{125015A8-2C13-4BED-9064-950180A84B4A}" type="presParOf" srcId="{F66F1DC9-6DD1-43A7-A5CB-338291C37F50}" destId="{B6BFC633-3FE1-40CE-A057-6926C6D996EA}" srcOrd="5" destOrd="0" presId="urn:microsoft.com/office/officeart/2005/8/layout/chevron1"/>
    <dgm:cxn modelId="{95CA1811-3936-4F64-8E46-B3AB4DC0DB9F}" type="presParOf" srcId="{F66F1DC9-6DD1-43A7-A5CB-338291C37F50}" destId="{D0172310-4E4D-4CA5-A7D2-90754DDA46E6}" srcOrd="6" destOrd="0" presId="urn:microsoft.com/office/officeart/2005/8/layout/chevron1"/>
    <dgm:cxn modelId="{3DCDDD25-4644-4921-B92B-079579538DBB}" type="presParOf" srcId="{F66F1DC9-6DD1-43A7-A5CB-338291C37F50}" destId="{0CE89F11-03DD-47DA-8D37-EA5CDBB0D814}" srcOrd="7" destOrd="0" presId="urn:microsoft.com/office/officeart/2005/8/layout/chevron1"/>
    <dgm:cxn modelId="{681D73BC-7983-417E-B789-DB6403E79CB8}" type="presParOf" srcId="{F66F1DC9-6DD1-43A7-A5CB-338291C37F50}" destId="{7E0D378D-4EB7-445F-952A-40DBDC0CD1CA}" srcOrd="8" destOrd="0" presId="urn:microsoft.com/office/officeart/2005/8/layout/chevron1"/>
    <dgm:cxn modelId="{645B5337-D9A2-4DB5-9810-AB6498270C37}" type="presParOf" srcId="{F66F1DC9-6DD1-43A7-A5CB-338291C37F50}" destId="{73914813-7CEB-43D2-A79C-F50B63CAF9F4}" srcOrd="9" destOrd="0" presId="urn:microsoft.com/office/officeart/2005/8/layout/chevron1"/>
    <dgm:cxn modelId="{613E3F0E-0146-4422-83A2-EA55D7DB7C9C}" type="presParOf" srcId="{F66F1DC9-6DD1-43A7-A5CB-338291C37F50}" destId="{BCCACB1B-3355-4348-9E4A-561E7831E436}" srcOrd="1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2FF1F-79C8-45D8-8FD1-A71974BD7F1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8FE6B0F-1B7B-4826-8C40-B9BC434E3364}">
      <dgm:prSet phldrT="[Text]"/>
      <dgm:spPr/>
      <dgm:t>
        <a:bodyPr/>
        <a:lstStyle/>
        <a:p>
          <a:r>
            <a:rPr lang="ka-GE" b="1" dirty="0" smtClean="0">
              <a:solidFill>
                <a:schemeClr val="accent3">
                  <a:lumMod val="60000"/>
                  <a:lumOff val="40000"/>
                </a:schemeClr>
              </a:solidFill>
            </a:rPr>
            <a:t>სილამაზის სალონები</a:t>
          </a:r>
          <a:endParaRPr lang="en-US" b="1" dirty="0">
            <a:solidFill>
              <a:schemeClr val="accent3">
                <a:lumMod val="60000"/>
                <a:lumOff val="40000"/>
              </a:schemeClr>
            </a:solidFill>
          </a:endParaRPr>
        </a:p>
      </dgm:t>
    </dgm:pt>
    <dgm:pt modelId="{329BF6BB-BEC1-4DEE-B3BF-269C51CA6AA5}" type="parTrans" cxnId="{F17C9C98-32E3-4A49-856C-02779811AB85}">
      <dgm:prSet/>
      <dgm:spPr/>
      <dgm:t>
        <a:bodyPr/>
        <a:lstStyle/>
        <a:p>
          <a:endParaRPr lang="en-US"/>
        </a:p>
      </dgm:t>
    </dgm:pt>
    <dgm:pt modelId="{6EB88CBB-9475-4F35-8E63-B72CD463FEF7}" type="sibTrans" cxnId="{F17C9C98-32E3-4A49-856C-02779811AB85}">
      <dgm:prSet/>
      <dgm:spPr/>
      <dgm:t>
        <a:bodyPr/>
        <a:lstStyle/>
        <a:p>
          <a:endParaRPr lang="en-US"/>
        </a:p>
      </dgm:t>
    </dgm:pt>
    <dgm:pt modelId="{CFE7DFCC-3D32-46E4-A9AA-18EE8006B9A4}">
      <dgm:prSet phldrT="[Text]" custT="1"/>
      <dgm:spPr>
        <a:solidFill>
          <a:schemeClr val="lt2">
            <a:hueOff val="0"/>
            <a:satOff val="0"/>
            <a:lumOff val="0"/>
            <a:alpha val="20000"/>
          </a:schemeClr>
        </a:solidFill>
      </dgm:spPr>
      <dgm:t>
        <a:bodyPr/>
        <a:lstStyle/>
        <a:p>
          <a:r>
            <a:rPr lang="ka-GE" sz="1200" b="0" dirty="0" smtClean="0">
              <a:solidFill>
                <a:srgbClr val="17406D"/>
              </a:solidFill>
            </a:rPr>
            <a:t>5მ</a:t>
          </a:r>
          <a:r>
            <a:rPr lang="ka-GE" sz="1200" b="0" baseline="30000" dirty="0" smtClean="0">
              <a:solidFill>
                <a:srgbClr val="17406D"/>
              </a:solidFill>
            </a:rPr>
            <a:t>2  </a:t>
          </a:r>
          <a:r>
            <a:rPr lang="ka-GE" sz="1200" b="0" dirty="0" smtClean="0">
              <a:solidFill>
                <a:srgbClr val="17406D"/>
              </a:solidFill>
            </a:rPr>
            <a:t>ფართზე 1 პერსონალისა 1 მომხმარებლის  დაშვება; </a:t>
          </a:r>
          <a:endParaRPr lang="en-US" sz="1200" dirty="0">
            <a:solidFill>
              <a:srgbClr val="17406D"/>
            </a:solidFill>
          </a:endParaRPr>
        </a:p>
      </dgm:t>
    </dgm:pt>
    <dgm:pt modelId="{B1C16292-EE1A-4DC1-9016-37AA2F83D4BC}" type="parTrans" cxnId="{3A623740-7D49-4405-9D9B-07850DBEA627}">
      <dgm:prSet/>
      <dgm:spPr/>
      <dgm:t>
        <a:bodyPr/>
        <a:lstStyle/>
        <a:p>
          <a:endParaRPr lang="en-US"/>
        </a:p>
      </dgm:t>
    </dgm:pt>
    <dgm:pt modelId="{90C86FAD-80A1-4E7C-A227-844EF0DCB189}" type="sibTrans" cxnId="{3A623740-7D49-4405-9D9B-07850DBEA627}">
      <dgm:prSet/>
      <dgm:spPr/>
      <dgm:t>
        <a:bodyPr/>
        <a:lstStyle/>
        <a:p>
          <a:endParaRPr lang="en-US"/>
        </a:p>
      </dgm:t>
    </dgm:pt>
    <dgm:pt modelId="{81A00FBD-4672-49BD-A9E1-41890EF5A438}">
      <dgm:prSet phldrT="[Text]"/>
      <dgm:spPr/>
      <dgm:t>
        <a:bodyPr/>
        <a:lstStyle/>
        <a:p>
          <a:r>
            <a:rPr lang="ka-GE" b="1" dirty="0" smtClean="0">
              <a:solidFill>
                <a:schemeClr val="accent3">
                  <a:lumMod val="60000"/>
                  <a:lumOff val="40000"/>
                </a:schemeClr>
              </a:solidFill>
            </a:rPr>
            <a:t>სასტუმროები</a:t>
          </a:r>
          <a:endParaRPr lang="en-US" b="1" dirty="0">
            <a:solidFill>
              <a:schemeClr val="accent3">
                <a:lumMod val="60000"/>
                <a:lumOff val="40000"/>
              </a:schemeClr>
            </a:solidFill>
          </a:endParaRPr>
        </a:p>
      </dgm:t>
    </dgm:pt>
    <dgm:pt modelId="{A151B78C-C756-4A08-A469-11E1A1E5607F}" type="parTrans" cxnId="{EA40ADC2-FF8D-46F5-943C-C4F99940C3A5}">
      <dgm:prSet/>
      <dgm:spPr/>
      <dgm:t>
        <a:bodyPr/>
        <a:lstStyle/>
        <a:p>
          <a:endParaRPr lang="en-US"/>
        </a:p>
      </dgm:t>
    </dgm:pt>
    <dgm:pt modelId="{18F46FF3-6932-4893-A245-918CADDFEDCC}" type="sibTrans" cxnId="{EA40ADC2-FF8D-46F5-943C-C4F99940C3A5}">
      <dgm:prSet/>
      <dgm:spPr/>
      <dgm:t>
        <a:bodyPr/>
        <a:lstStyle/>
        <a:p>
          <a:endParaRPr lang="en-US"/>
        </a:p>
      </dgm:t>
    </dgm:pt>
    <dgm:pt modelId="{C5EF58DC-5C76-4067-9841-4220727B7498}">
      <dgm:prSet phldrT="[Text]" custT="1"/>
      <dgm:spPr>
        <a:solidFill>
          <a:schemeClr val="lt2">
            <a:hueOff val="0"/>
            <a:satOff val="0"/>
            <a:lumOff val="0"/>
            <a:alpha val="20000"/>
          </a:schemeClr>
        </a:solidFill>
      </dgm:spPr>
      <dgm:t>
        <a:bodyPr/>
        <a:lstStyle/>
        <a:p>
          <a:r>
            <a:rPr lang="ka-GE" sz="1200" b="0" dirty="0" smtClean="0">
              <a:solidFill>
                <a:srgbClr val="17406D"/>
              </a:solidFill>
            </a:rPr>
            <a:t>ვიდეოსკრინინგი  ან თერმოსკრინინგი;</a:t>
          </a:r>
          <a:endParaRPr lang="en-US" sz="1200" dirty="0">
            <a:solidFill>
              <a:srgbClr val="17406D"/>
            </a:solidFill>
          </a:endParaRPr>
        </a:p>
      </dgm:t>
    </dgm:pt>
    <dgm:pt modelId="{253DEF0E-7C35-4997-8A44-2EA17909E641}" type="parTrans" cxnId="{6F644AA3-FC29-4BAD-94A9-260F51C9154E}">
      <dgm:prSet/>
      <dgm:spPr/>
      <dgm:t>
        <a:bodyPr/>
        <a:lstStyle/>
        <a:p>
          <a:endParaRPr lang="en-US"/>
        </a:p>
      </dgm:t>
    </dgm:pt>
    <dgm:pt modelId="{9112D331-39E2-484F-A371-7209AA77D7A6}" type="sibTrans" cxnId="{6F644AA3-FC29-4BAD-94A9-260F51C9154E}">
      <dgm:prSet/>
      <dgm:spPr/>
      <dgm:t>
        <a:bodyPr/>
        <a:lstStyle/>
        <a:p>
          <a:endParaRPr lang="en-US"/>
        </a:p>
      </dgm:t>
    </dgm:pt>
    <dgm:pt modelId="{59E1147D-0EA3-478D-902F-A4D16510ADA1}">
      <dgm:prSet/>
      <dgm:spPr/>
      <dgm:t>
        <a:bodyPr/>
        <a:lstStyle/>
        <a:p>
          <a:r>
            <a:rPr lang="ka-GE" b="1" dirty="0" smtClean="0">
              <a:solidFill>
                <a:schemeClr val="accent3">
                  <a:lumMod val="60000"/>
                  <a:lumOff val="40000"/>
                </a:schemeClr>
              </a:solidFill>
            </a:rPr>
            <a:t>კვების ობიექტები</a:t>
          </a:r>
          <a:endParaRPr lang="en-US" b="1" dirty="0">
            <a:solidFill>
              <a:schemeClr val="accent3">
                <a:lumMod val="60000"/>
                <a:lumOff val="40000"/>
              </a:schemeClr>
            </a:solidFill>
          </a:endParaRPr>
        </a:p>
      </dgm:t>
    </dgm:pt>
    <dgm:pt modelId="{AA7A06DF-D892-49B0-82AF-EBE97E10339B}" type="parTrans" cxnId="{539B0E9A-9A0B-4069-A063-D2C62BD9D66F}">
      <dgm:prSet/>
      <dgm:spPr/>
      <dgm:t>
        <a:bodyPr/>
        <a:lstStyle/>
        <a:p>
          <a:endParaRPr lang="en-US"/>
        </a:p>
      </dgm:t>
    </dgm:pt>
    <dgm:pt modelId="{B755620E-C0C1-4D90-8A95-0FB960CD2AD1}" type="sibTrans" cxnId="{539B0E9A-9A0B-4069-A063-D2C62BD9D66F}">
      <dgm:prSet/>
      <dgm:spPr/>
      <dgm:t>
        <a:bodyPr/>
        <a:lstStyle/>
        <a:p>
          <a:endParaRPr lang="en-US"/>
        </a:p>
      </dgm:t>
    </dgm:pt>
    <dgm:pt modelId="{EC38D7B5-0F47-44A0-A775-974EB29E9AB6}">
      <dgm:prSet custT="1"/>
      <dgm:spPr>
        <a:solidFill>
          <a:schemeClr val="lt2">
            <a:hueOff val="0"/>
            <a:satOff val="0"/>
            <a:lumOff val="0"/>
            <a:alpha val="20000"/>
          </a:schemeClr>
        </a:solidFill>
      </dgm:spPr>
      <dgm:t>
        <a:bodyPr/>
        <a:lstStyle/>
        <a:p>
          <a:r>
            <a:rPr lang="ka-GE" sz="1200" b="0" dirty="0" smtClean="0">
              <a:solidFill>
                <a:srgbClr val="17406D"/>
              </a:solidFill>
            </a:rPr>
            <a:t>სამუშაო უბანებს შორის 2 მ-იანი  უსაფრთხო დისტანციის დაცვა</a:t>
          </a:r>
        </a:p>
      </dgm:t>
    </dgm:pt>
    <dgm:pt modelId="{D50CD185-E2EF-42F7-A108-806D72E7A387}" type="parTrans" cxnId="{8D31E15D-9FB7-43E8-BFE8-8F6D8350B9D2}">
      <dgm:prSet/>
      <dgm:spPr/>
      <dgm:t>
        <a:bodyPr/>
        <a:lstStyle/>
        <a:p>
          <a:endParaRPr lang="en-US"/>
        </a:p>
      </dgm:t>
    </dgm:pt>
    <dgm:pt modelId="{9C2C2F6F-EEA9-4001-808D-7AB8CCDD3BF4}" type="sibTrans" cxnId="{8D31E15D-9FB7-43E8-BFE8-8F6D8350B9D2}">
      <dgm:prSet/>
      <dgm:spPr/>
      <dgm:t>
        <a:bodyPr/>
        <a:lstStyle/>
        <a:p>
          <a:endParaRPr lang="en-US"/>
        </a:p>
      </dgm:t>
    </dgm:pt>
    <dgm:pt modelId="{A7D75D8E-E89E-439C-A3BA-4BBE6CFD609C}">
      <dgm:prSet custT="1"/>
      <dgm:spPr>
        <a:solidFill>
          <a:schemeClr val="lt2">
            <a:hueOff val="0"/>
            <a:satOff val="0"/>
            <a:lumOff val="0"/>
            <a:alpha val="20000"/>
          </a:schemeClr>
        </a:solidFill>
      </dgm:spPr>
      <dgm:t>
        <a:bodyPr/>
        <a:lstStyle/>
        <a:p>
          <a:r>
            <a:rPr lang="ka-GE" sz="1200" b="0" dirty="0" smtClean="0">
              <a:solidFill>
                <a:srgbClr val="17406D"/>
              </a:solidFill>
            </a:rPr>
            <a:t>როდესაც შეუძლებელია დისტანციის დაცვა, სივრცეების იზოლირებისთვის შესაბამისი ბარიერების გამოყენება;</a:t>
          </a:r>
        </a:p>
      </dgm:t>
    </dgm:pt>
    <dgm:pt modelId="{560D9691-0557-478F-9ED1-E53BAE7B2CE7}" type="parTrans" cxnId="{BCA2E028-9326-48A3-8096-9973D9AEA3FE}">
      <dgm:prSet/>
      <dgm:spPr/>
      <dgm:t>
        <a:bodyPr/>
        <a:lstStyle/>
        <a:p>
          <a:endParaRPr lang="en-US"/>
        </a:p>
      </dgm:t>
    </dgm:pt>
    <dgm:pt modelId="{AB1AEBA3-0147-4406-A2D7-319A033BB29B}" type="sibTrans" cxnId="{BCA2E028-9326-48A3-8096-9973D9AEA3FE}">
      <dgm:prSet/>
      <dgm:spPr/>
      <dgm:t>
        <a:bodyPr/>
        <a:lstStyle/>
        <a:p>
          <a:endParaRPr lang="en-US"/>
        </a:p>
      </dgm:t>
    </dgm:pt>
    <dgm:pt modelId="{7F386667-E2D6-4EE0-9CBA-FA7A0469F83D}">
      <dgm:prSet custT="1"/>
      <dgm:spPr>
        <a:solidFill>
          <a:schemeClr val="lt2">
            <a:hueOff val="0"/>
            <a:satOff val="0"/>
            <a:lumOff val="0"/>
            <a:alpha val="20000"/>
          </a:schemeClr>
        </a:solidFill>
      </dgm:spPr>
      <dgm:t>
        <a:bodyPr/>
        <a:lstStyle/>
        <a:p>
          <a:r>
            <a:rPr lang="ka-GE" sz="1200" b="0" dirty="0" smtClean="0">
              <a:solidFill>
                <a:srgbClr val="17406D"/>
              </a:solidFill>
            </a:rPr>
            <a:t>ინდივიდუალური დაცვის საშუალებების გამოყენების შესაბამისობა და პერიოდულობა საქმიანობის სპეციფიკის</a:t>
          </a:r>
        </a:p>
      </dgm:t>
    </dgm:pt>
    <dgm:pt modelId="{FE04FE99-D560-413A-BAF7-37FFB8507CFB}" type="parTrans" cxnId="{5D4CD1B9-8CEA-40CB-830A-EAEDD7942BE1}">
      <dgm:prSet/>
      <dgm:spPr/>
      <dgm:t>
        <a:bodyPr/>
        <a:lstStyle/>
        <a:p>
          <a:endParaRPr lang="en-US"/>
        </a:p>
      </dgm:t>
    </dgm:pt>
    <dgm:pt modelId="{3C1C3A40-A701-4417-81BC-798188BD7AF3}" type="sibTrans" cxnId="{5D4CD1B9-8CEA-40CB-830A-EAEDD7942BE1}">
      <dgm:prSet/>
      <dgm:spPr/>
      <dgm:t>
        <a:bodyPr/>
        <a:lstStyle/>
        <a:p>
          <a:endParaRPr lang="en-US"/>
        </a:p>
      </dgm:t>
    </dgm:pt>
    <dgm:pt modelId="{EBF2A3AA-9E6E-41F0-B515-F9B6CB0A6CD5}">
      <dgm:prSet custT="1"/>
      <dgm:spPr>
        <a:solidFill>
          <a:schemeClr val="lt2">
            <a:hueOff val="0"/>
            <a:satOff val="0"/>
            <a:lumOff val="0"/>
            <a:alpha val="20000"/>
          </a:schemeClr>
        </a:solidFill>
      </dgm:spPr>
      <dgm:t>
        <a:bodyPr/>
        <a:lstStyle/>
        <a:p>
          <a:r>
            <a:rPr lang="ka-GE" sz="1200" b="0" dirty="0" smtClean="0">
              <a:solidFill>
                <a:srgbClr val="17406D"/>
              </a:solidFill>
            </a:rPr>
            <a:t>გათვალისწინებით (4 სთ-ში ერთხელ პირბადის შეცვლის აუცილებლობა)</a:t>
          </a:r>
          <a:endParaRPr lang="en-US" sz="1200" b="0" dirty="0">
            <a:solidFill>
              <a:srgbClr val="17406D"/>
            </a:solidFill>
          </a:endParaRPr>
        </a:p>
      </dgm:t>
    </dgm:pt>
    <dgm:pt modelId="{36683A9C-D169-4805-B099-7D3CF3392529}" type="parTrans" cxnId="{C7C130D6-0347-477A-9F97-2A5E2DD6B6D3}">
      <dgm:prSet/>
      <dgm:spPr/>
      <dgm:t>
        <a:bodyPr/>
        <a:lstStyle/>
        <a:p>
          <a:endParaRPr lang="en-US"/>
        </a:p>
      </dgm:t>
    </dgm:pt>
    <dgm:pt modelId="{A3509209-DB46-4882-811A-02B5466A8700}" type="sibTrans" cxnId="{C7C130D6-0347-477A-9F97-2A5E2DD6B6D3}">
      <dgm:prSet/>
      <dgm:spPr/>
      <dgm:t>
        <a:bodyPr/>
        <a:lstStyle/>
        <a:p>
          <a:endParaRPr lang="en-US"/>
        </a:p>
      </dgm:t>
    </dgm:pt>
    <dgm:pt modelId="{306BE02F-BD71-4463-B1C2-3E2E039EC182}">
      <dgm:prSet custT="1"/>
      <dgm:spPr>
        <a:solidFill>
          <a:schemeClr val="lt2">
            <a:hueOff val="0"/>
            <a:satOff val="0"/>
            <a:lumOff val="0"/>
            <a:alpha val="20000"/>
          </a:schemeClr>
        </a:solidFill>
      </dgm:spPr>
      <dgm:t>
        <a:bodyPr/>
        <a:lstStyle/>
        <a:p>
          <a:r>
            <a:rPr lang="ka-GE" sz="1200" b="0" dirty="0" smtClean="0">
              <a:solidFill>
                <a:srgbClr val="17406D"/>
              </a:solidFill>
            </a:rPr>
            <a:t>მიმღებში დამცავი გამჭვირვალე ბარიერების განთავსება;</a:t>
          </a:r>
        </a:p>
      </dgm:t>
    </dgm:pt>
    <dgm:pt modelId="{60DE7CE9-1460-4BD7-8C0A-77C8B0BAE9E7}" type="parTrans" cxnId="{A63682D5-B4E4-4BE1-9322-19C66849844C}">
      <dgm:prSet/>
      <dgm:spPr/>
      <dgm:t>
        <a:bodyPr/>
        <a:lstStyle/>
        <a:p>
          <a:endParaRPr lang="en-US"/>
        </a:p>
      </dgm:t>
    </dgm:pt>
    <dgm:pt modelId="{B31EDA1E-59B3-435E-88C4-2E954A483CF4}" type="sibTrans" cxnId="{A63682D5-B4E4-4BE1-9322-19C66849844C}">
      <dgm:prSet/>
      <dgm:spPr/>
      <dgm:t>
        <a:bodyPr/>
        <a:lstStyle/>
        <a:p>
          <a:endParaRPr lang="en-US"/>
        </a:p>
      </dgm:t>
    </dgm:pt>
    <dgm:pt modelId="{690CB327-4393-4D91-976C-6B5D872E5649}">
      <dgm:prSet custT="1"/>
      <dgm:spPr>
        <a:solidFill>
          <a:schemeClr val="lt2">
            <a:hueOff val="0"/>
            <a:satOff val="0"/>
            <a:lumOff val="0"/>
            <a:alpha val="20000"/>
          </a:schemeClr>
        </a:solidFill>
      </dgm:spPr>
      <dgm:t>
        <a:bodyPr/>
        <a:lstStyle/>
        <a:p>
          <a:r>
            <a:rPr lang="en-US" sz="1200" b="0" dirty="0" err="1" smtClean="0">
              <a:solidFill>
                <a:srgbClr val="17406D"/>
              </a:solidFill>
            </a:rPr>
            <a:t>ღია</a:t>
          </a:r>
          <a:r>
            <a:rPr lang="en-US" sz="1200" b="0" dirty="0" smtClean="0">
              <a:solidFill>
                <a:srgbClr val="17406D"/>
              </a:solidFill>
            </a:rPr>
            <a:t> </a:t>
          </a:r>
          <a:r>
            <a:rPr lang="en-US" sz="1200" b="0" dirty="0" err="1" smtClean="0">
              <a:solidFill>
                <a:srgbClr val="17406D"/>
              </a:solidFill>
            </a:rPr>
            <a:t>სივრცის</a:t>
          </a:r>
          <a:r>
            <a:rPr lang="en-US" sz="1200" b="0" dirty="0" smtClean="0">
              <a:solidFill>
                <a:srgbClr val="17406D"/>
              </a:solidFill>
            </a:rPr>
            <a:t> </a:t>
          </a:r>
          <a:r>
            <a:rPr lang="en-US" sz="1200" b="0" dirty="0" err="1" smtClean="0">
              <a:solidFill>
                <a:srgbClr val="17406D"/>
              </a:solidFill>
            </a:rPr>
            <a:t>დახურული</a:t>
          </a:r>
          <a:r>
            <a:rPr lang="en-US" sz="1200" b="0" dirty="0" smtClean="0">
              <a:solidFill>
                <a:srgbClr val="17406D"/>
              </a:solidFill>
            </a:rPr>
            <a:t> </a:t>
          </a:r>
          <a:r>
            <a:rPr lang="en-US" sz="1200" b="0" dirty="0" err="1" smtClean="0">
              <a:solidFill>
                <a:srgbClr val="17406D"/>
              </a:solidFill>
            </a:rPr>
            <a:t>სივრცის</a:t>
          </a:r>
          <a:r>
            <a:rPr lang="en-US" sz="1200" b="0" dirty="0" smtClean="0">
              <a:solidFill>
                <a:srgbClr val="17406D"/>
              </a:solidFill>
            </a:rPr>
            <a:t> </a:t>
          </a:r>
          <a:r>
            <a:rPr lang="en-US" sz="1200" b="0" dirty="0" err="1" smtClean="0">
              <a:solidFill>
                <a:srgbClr val="17406D"/>
              </a:solidFill>
            </a:rPr>
            <a:t>მქონე</a:t>
          </a:r>
          <a:r>
            <a:rPr lang="en-US" sz="1200" b="0" dirty="0" smtClean="0">
              <a:solidFill>
                <a:srgbClr val="17406D"/>
              </a:solidFill>
            </a:rPr>
            <a:t> </a:t>
          </a:r>
          <a:r>
            <a:rPr lang="en-US" sz="1200" b="0" dirty="0" err="1" smtClean="0">
              <a:solidFill>
                <a:srgbClr val="17406D"/>
              </a:solidFill>
            </a:rPr>
            <a:t>საზოგადოებრივი</a:t>
          </a:r>
          <a:r>
            <a:rPr lang="en-US" sz="1200" b="0" dirty="0" smtClean="0">
              <a:solidFill>
                <a:srgbClr val="17406D"/>
              </a:solidFill>
            </a:rPr>
            <a:t> </a:t>
          </a:r>
          <a:r>
            <a:rPr lang="en-US" sz="1200" b="0" dirty="0" err="1" smtClean="0">
              <a:solidFill>
                <a:srgbClr val="17406D"/>
              </a:solidFill>
            </a:rPr>
            <a:t>კვების</a:t>
          </a:r>
          <a:r>
            <a:rPr lang="en-US" sz="1200" b="0" dirty="0" smtClean="0">
              <a:solidFill>
                <a:srgbClr val="17406D"/>
              </a:solidFill>
            </a:rPr>
            <a:t> </a:t>
          </a:r>
          <a:r>
            <a:rPr lang="en-US" sz="1200" b="0" dirty="0" err="1" smtClean="0">
              <a:solidFill>
                <a:srgbClr val="17406D"/>
              </a:solidFill>
            </a:rPr>
            <a:t>ობიექტების</a:t>
          </a:r>
          <a:r>
            <a:rPr lang="ka-GE" sz="1200" b="0" dirty="0" smtClean="0">
              <a:solidFill>
                <a:srgbClr val="17406D"/>
              </a:solidFill>
            </a:rPr>
            <a:t>, განთავსებული გასართობი და სპორტული დარბაზების ა და საცურაო აუზების  კონკრეტული მოთხოვნები;</a:t>
          </a:r>
        </a:p>
      </dgm:t>
    </dgm:pt>
    <dgm:pt modelId="{C06EA11E-5571-41CD-96A6-0AAE64C363B0}" type="parTrans" cxnId="{CD3A5464-0F19-4B4B-BACD-CA9143D12CD2}">
      <dgm:prSet/>
      <dgm:spPr/>
      <dgm:t>
        <a:bodyPr/>
        <a:lstStyle/>
        <a:p>
          <a:endParaRPr lang="en-US"/>
        </a:p>
      </dgm:t>
    </dgm:pt>
    <dgm:pt modelId="{0F42E052-5F6C-48DE-BB54-4585CFAA91F9}" type="sibTrans" cxnId="{CD3A5464-0F19-4B4B-BACD-CA9143D12CD2}">
      <dgm:prSet/>
      <dgm:spPr/>
      <dgm:t>
        <a:bodyPr/>
        <a:lstStyle/>
        <a:p>
          <a:endParaRPr lang="en-US"/>
        </a:p>
      </dgm:t>
    </dgm:pt>
    <dgm:pt modelId="{C091E670-C7B5-4A2A-A6DC-96208D65D80D}">
      <dgm:prSet custT="1"/>
      <dgm:spPr>
        <a:solidFill>
          <a:schemeClr val="lt2">
            <a:hueOff val="0"/>
            <a:satOff val="0"/>
            <a:lumOff val="0"/>
            <a:alpha val="20000"/>
          </a:schemeClr>
        </a:solidFill>
      </dgm:spPr>
      <dgm:t>
        <a:bodyPr/>
        <a:lstStyle/>
        <a:p>
          <a:r>
            <a:rPr lang="ka-GE" sz="1200" b="0" dirty="0" smtClean="0">
              <a:solidFill>
                <a:srgbClr val="17406D"/>
              </a:solidFill>
            </a:rPr>
            <a:t>მომხმარებელთა მიერ მომსახურების სივრცეში ინდივიდუალური დაცვის საშუალების გამოყენების ვალდებულება;</a:t>
          </a:r>
        </a:p>
      </dgm:t>
    </dgm:pt>
    <dgm:pt modelId="{6B9EA251-C7BB-4321-A703-FD852A431415}" type="parTrans" cxnId="{BBA3314E-923E-4707-B578-C6680A1D0D0B}">
      <dgm:prSet/>
      <dgm:spPr/>
      <dgm:t>
        <a:bodyPr/>
        <a:lstStyle/>
        <a:p>
          <a:endParaRPr lang="en-US"/>
        </a:p>
      </dgm:t>
    </dgm:pt>
    <dgm:pt modelId="{C3B4CBA2-7C6E-48F2-930D-A60E042A3081}" type="sibTrans" cxnId="{BBA3314E-923E-4707-B578-C6680A1D0D0B}">
      <dgm:prSet/>
      <dgm:spPr/>
      <dgm:t>
        <a:bodyPr/>
        <a:lstStyle/>
        <a:p>
          <a:endParaRPr lang="en-US"/>
        </a:p>
      </dgm:t>
    </dgm:pt>
    <dgm:pt modelId="{94C12E70-A6CC-4C76-A351-64FDF7CE39A9}">
      <dgm:prSet custT="1"/>
      <dgm:spPr>
        <a:solidFill>
          <a:schemeClr val="lt2">
            <a:hueOff val="0"/>
            <a:satOff val="0"/>
            <a:lumOff val="0"/>
            <a:alpha val="20000"/>
          </a:schemeClr>
        </a:solidFill>
      </dgm:spPr>
      <dgm:t>
        <a:bodyPr/>
        <a:lstStyle/>
        <a:p>
          <a:r>
            <a:rPr lang="ka-GE" sz="1200" b="0" dirty="0" smtClean="0">
              <a:solidFill>
                <a:srgbClr val="17406D"/>
              </a:solidFill>
            </a:rPr>
            <a:t>საძინებელი ოთახის 6მ</a:t>
          </a:r>
          <a:r>
            <a:rPr lang="ka-GE" sz="1200" b="0" baseline="30000" dirty="0" smtClean="0">
              <a:solidFill>
                <a:srgbClr val="17406D"/>
              </a:solidFill>
            </a:rPr>
            <a:t>2 </a:t>
          </a:r>
          <a:r>
            <a:rPr lang="ka-GE" sz="1200" b="0" dirty="0" smtClean="0">
              <a:solidFill>
                <a:srgbClr val="17406D"/>
              </a:solidFill>
            </a:rPr>
            <a:t> ფართობზე  1 სტუმრის განთავსენა;</a:t>
          </a:r>
        </a:p>
      </dgm:t>
    </dgm:pt>
    <dgm:pt modelId="{31CF122F-3216-45B3-B64A-CFA2CB981BFC}" type="parTrans" cxnId="{70166216-6091-46CC-A1A3-CF64930043BC}">
      <dgm:prSet/>
      <dgm:spPr/>
      <dgm:t>
        <a:bodyPr/>
        <a:lstStyle/>
        <a:p>
          <a:endParaRPr lang="en-US"/>
        </a:p>
      </dgm:t>
    </dgm:pt>
    <dgm:pt modelId="{68C40656-BCA6-4B41-BD62-52EC01F8C303}" type="sibTrans" cxnId="{70166216-6091-46CC-A1A3-CF64930043BC}">
      <dgm:prSet/>
      <dgm:spPr/>
      <dgm:t>
        <a:bodyPr/>
        <a:lstStyle/>
        <a:p>
          <a:endParaRPr lang="en-US"/>
        </a:p>
      </dgm:t>
    </dgm:pt>
    <dgm:pt modelId="{8EBB5F2A-9FAF-44E3-A40E-8D4969DE208D}">
      <dgm:prSet custT="1"/>
      <dgm:spPr>
        <a:solidFill>
          <a:schemeClr val="lt2">
            <a:hueOff val="0"/>
            <a:satOff val="0"/>
            <a:lumOff val="0"/>
            <a:alpha val="20000"/>
          </a:schemeClr>
        </a:solidFill>
      </dgm:spPr>
      <dgm:t>
        <a:bodyPr/>
        <a:lstStyle/>
        <a:p>
          <a:r>
            <a:rPr lang="ka-GE" sz="1200" b="0" dirty="0" smtClean="0">
              <a:solidFill>
                <a:srgbClr val="17406D"/>
              </a:solidFill>
            </a:rPr>
            <a:t>გამონაკლისის დაშვება ოჯახის წევრებისთცის</a:t>
          </a:r>
        </a:p>
      </dgm:t>
    </dgm:pt>
    <dgm:pt modelId="{35775BFA-1E56-4BBC-B8C2-55D0EC874A5D}" type="parTrans" cxnId="{080FB769-E1D2-477F-98EC-67F44B27398F}">
      <dgm:prSet/>
      <dgm:spPr/>
      <dgm:t>
        <a:bodyPr/>
        <a:lstStyle/>
        <a:p>
          <a:endParaRPr lang="en-US"/>
        </a:p>
      </dgm:t>
    </dgm:pt>
    <dgm:pt modelId="{3A35E42B-B236-4E14-ACFA-FC5D16CE23C9}" type="sibTrans" cxnId="{080FB769-E1D2-477F-98EC-67F44B27398F}">
      <dgm:prSet/>
      <dgm:spPr/>
      <dgm:t>
        <a:bodyPr/>
        <a:lstStyle/>
        <a:p>
          <a:endParaRPr lang="en-US"/>
        </a:p>
      </dgm:t>
    </dgm:pt>
    <dgm:pt modelId="{7D429046-AE06-48EB-9FCE-6182B54E11DE}">
      <dgm:prSet custT="1"/>
      <dgm:spPr>
        <a:solidFill>
          <a:schemeClr val="lt2">
            <a:hueOff val="0"/>
            <a:satOff val="0"/>
            <a:lumOff val="0"/>
            <a:alpha val="20000"/>
          </a:schemeClr>
        </a:solidFill>
      </dgm:spPr>
      <dgm:t>
        <a:bodyPr/>
        <a:lstStyle/>
        <a:p>
          <a:r>
            <a:rPr lang="ka-GE" sz="1200" dirty="0" smtClean="0">
              <a:solidFill>
                <a:srgbClr val="17406D"/>
              </a:solidFill>
            </a:rPr>
            <a:t>ღია და დახურული სივრცის მქონე საზოგადოებრივი კვების ობიექტებისთვის მოთხოვნები;</a:t>
          </a:r>
          <a:endParaRPr lang="en-US" sz="1200" dirty="0">
            <a:solidFill>
              <a:srgbClr val="17406D"/>
            </a:solidFill>
          </a:endParaRPr>
        </a:p>
      </dgm:t>
    </dgm:pt>
    <dgm:pt modelId="{9485AF2B-9841-4F78-987D-6E8441C8FE2D}" type="parTrans" cxnId="{47688348-A4D3-41CE-B6E9-E44FAC0EEE01}">
      <dgm:prSet/>
      <dgm:spPr/>
      <dgm:t>
        <a:bodyPr/>
        <a:lstStyle/>
        <a:p>
          <a:endParaRPr lang="en-US"/>
        </a:p>
      </dgm:t>
    </dgm:pt>
    <dgm:pt modelId="{C94E6A48-B470-4CD3-A850-8A3121774869}" type="sibTrans" cxnId="{47688348-A4D3-41CE-B6E9-E44FAC0EEE01}">
      <dgm:prSet/>
      <dgm:spPr/>
      <dgm:t>
        <a:bodyPr/>
        <a:lstStyle/>
        <a:p>
          <a:endParaRPr lang="en-US"/>
        </a:p>
      </dgm:t>
    </dgm:pt>
    <dgm:pt modelId="{2794DFED-6B77-4892-BC7B-2C5F56EE57E6}">
      <dgm:prSet custT="1"/>
      <dgm:spPr>
        <a:solidFill>
          <a:schemeClr val="lt2">
            <a:hueOff val="0"/>
            <a:satOff val="0"/>
            <a:lumOff val="0"/>
            <a:alpha val="20000"/>
          </a:schemeClr>
        </a:solidFill>
      </dgm:spPr>
      <dgm:t>
        <a:bodyPr/>
        <a:lstStyle/>
        <a:p>
          <a:endParaRPr lang="en-US" sz="1200" dirty="0">
            <a:solidFill>
              <a:srgbClr val="17406D"/>
            </a:solidFill>
          </a:endParaRPr>
        </a:p>
      </dgm:t>
    </dgm:pt>
    <dgm:pt modelId="{E97988FE-387C-4987-90C9-0BB9E66C4653}" type="parTrans" cxnId="{09E1BE06-7341-4549-AC3D-F26594D75BA1}">
      <dgm:prSet/>
      <dgm:spPr/>
      <dgm:t>
        <a:bodyPr/>
        <a:lstStyle/>
        <a:p>
          <a:endParaRPr lang="en-US"/>
        </a:p>
      </dgm:t>
    </dgm:pt>
    <dgm:pt modelId="{28594BD1-2D0E-4AF0-AF82-6CD0659542AD}" type="sibTrans" cxnId="{09E1BE06-7341-4549-AC3D-F26594D75BA1}">
      <dgm:prSet/>
      <dgm:spPr/>
      <dgm:t>
        <a:bodyPr/>
        <a:lstStyle/>
        <a:p>
          <a:endParaRPr lang="en-US"/>
        </a:p>
      </dgm:t>
    </dgm:pt>
    <dgm:pt modelId="{2232D068-948C-4B08-A5EA-964D9F8FDB44}">
      <dgm:prSet custT="1"/>
      <dgm:spPr>
        <a:solidFill>
          <a:schemeClr val="lt2">
            <a:hueOff val="0"/>
            <a:satOff val="0"/>
            <a:lumOff val="0"/>
            <a:alpha val="20000"/>
          </a:schemeClr>
        </a:solidFill>
      </dgm:spPr>
      <dgm:t>
        <a:bodyPr/>
        <a:lstStyle/>
        <a:p>
          <a:r>
            <a:rPr lang="ka-GE" sz="1200" dirty="0" smtClean="0">
              <a:solidFill>
                <a:srgbClr val="17406D"/>
              </a:solidFill>
            </a:rPr>
            <a:t>ჭურჭლის ხელით რეცხვის პროცედურები;</a:t>
          </a:r>
          <a:endParaRPr lang="ka-GE" sz="1200" b="0" dirty="0" smtClean="0">
            <a:solidFill>
              <a:srgbClr val="17406D"/>
            </a:solidFill>
          </a:endParaRPr>
        </a:p>
      </dgm:t>
    </dgm:pt>
    <dgm:pt modelId="{4A57692E-A1E2-4AC2-9F09-F3CE1CD3FB71}" type="parTrans" cxnId="{D278DB2F-2F58-409A-AEBA-42E6F9B17203}">
      <dgm:prSet/>
      <dgm:spPr/>
      <dgm:t>
        <a:bodyPr/>
        <a:lstStyle/>
        <a:p>
          <a:endParaRPr lang="en-US"/>
        </a:p>
      </dgm:t>
    </dgm:pt>
    <dgm:pt modelId="{E253BAC6-9681-4278-96E4-DD4123EDEA7B}" type="sibTrans" cxnId="{D278DB2F-2F58-409A-AEBA-42E6F9B17203}">
      <dgm:prSet/>
      <dgm:spPr/>
      <dgm:t>
        <a:bodyPr/>
        <a:lstStyle/>
        <a:p>
          <a:endParaRPr lang="en-US"/>
        </a:p>
      </dgm:t>
    </dgm:pt>
    <dgm:pt modelId="{3CA353D8-2EC0-4834-9332-9176C805959A}">
      <dgm:prSet custT="1"/>
      <dgm:spPr>
        <a:solidFill>
          <a:schemeClr val="lt2">
            <a:hueOff val="0"/>
            <a:satOff val="0"/>
            <a:lumOff val="0"/>
            <a:alpha val="20000"/>
          </a:schemeClr>
        </a:solidFill>
      </dgm:spPr>
      <dgm:t>
        <a:bodyPr/>
        <a:lstStyle/>
        <a:p>
          <a:r>
            <a:rPr lang="ka-GE" sz="1200" dirty="0" smtClean="0">
              <a:solidFill>
                <a:srgbClr val="17406D"/>
              </a:solidFill>
            </a:rPr>
            <a:t>მაგიდის გადასაფარებლებისა და ხელსახოცების  ჰიგიენური  რეცხვის წესი;</a:t>
          </a:r>
          <a:endParaRPr lang="en-US" sz="1200" dirty="0">
            <a:solidFill>
              <a:srgbClr val="17406D"/>
            </a:solidFill>
          </a:endParaRPr>
        </a:p>
      </dgm:t>
    </dgm:pt>
    <dgm:pt modelId="{0D5BEEAB-A1C3-49E8-A45C-288CE964F0AF}" type="parTrans" cxnId="{CA86D128-EF20-4264-8C1D-22038CE95135}">
      <dgm:prSet/>
      <dgm:spPr/>
      <dgm:t>
        <a:bodyPr/>
        <a:lstStyle/>
        <a:p>
          <a:endParaRPr lang="en-US"/>
        </a:p>
      </dgm:t>
    </dgm:pt>
    <dgm:pt modelId="{C632CE61-4C8D-4C44-8CAF-D2EB0994E659}" type="sibTrans" cxnId="{CA86D128-EF20-4264-8C1D-22038CE95135}">
      <dgm:prSet/>
      <dgm:spPr/>
      <dgm:t>
        <a:bodyPr/>
        <a:lstStyle/>
        <a:p>
          <a:endParaRPr lang="en-US"/>
        </a:p>
      </dgm:t>
    </dgm:pt>
    <dgm:pt modelId="{6174082D-55F5-4B63-80D1-B38741FD5F5E}">
      <dgm:prSet custT="1"/>
      <dgm:spPr>
        <a:solidFill>
          <a:schemeClr val="lt2">
            <a:hueOff val="0"/>
            <a:satOff val="0"/>
            <a:lumOff val="0"/>
            <a:alpha val="20000"/>
          </a:schemeClr>
        </a:solidFill>
      </dgm:spPr>
      <dgm:t>
        <a:bodyPr/>
        <a:lstStyle/>
        <a:p>
          <a:endParaRPr lang="en-US" sz="1200" dirty="0">
            <a:solidFill>
              <a:srgbClr val="17406D"/>
            </a:solidFill>
          </a:endParaRPr>
        </a:p>
      </dgm:t>
    </dgm:pt>
    <dgm:pt modelId="{970FE281-0503-4308-998B-89212A5153AC}" type="parTrans" cxnId="{DDDBFEA5-ACCB-40D1-8059-0709FAE325DF}">
      <dgm:prSet/>
      <dgm:spPr/>
      <dgm:t>
        <a:bodyPr/>
        <a:lstStyle/>
        <a:p>
          <a:endParaRPr lang="en-US"/>
        </a:p>
      </dgm:t>
    </dgm:pt>
    <dgm:pt modelId="{3CC8206B-A1EB-40A8-B0C5-6050432F3E0E}" type="sibTrans" cxnId="{DDDBFEA5-ACCB-40D1-8059-0709FAE325DF}">
      <dgm:prSet/>
      <dgm:spPr/>
      <dgm:t>
        <a:bodyPr/>
        <a:lstStyle/>
        <a:p>
          <a:endParaRPr lang="en-US"/>
        </a:p>
      </dgm:t>
    </dgm:pt>
    <dgm:pt modelId="{234C343C-8CC5-4495-9E60-286F07D93EA1}">
      <dgm:prSet custT="1"/>
      <dgm:spPr>
        <a:solidFill>
          <a:schemeClr val="lt2">
            <a:hueOff val="0"/>
            <a:satOff val="0"/>
            <a:lumOff val="0"/>
            <a:alpha val="20000"/>
          </a:schemeClr>
        </a:solidFill>
      </dgm:spPr>
      <dgm:t>
        <a:bodyPr/>
        <a:lstStyle/>
        <a:p>
          <a:r>
            <a:rPr lang="ka-GE" sz="1200" dirty="0" smtClean="0">
              <a:solidFill>
                <a:srgbClr val="17406D"/>
              </a:solidFill>
            </a:rPr>
            <a:t>ჭურჭლის ხელით რეცხვის პროცედურები;</a:t>
          </a:r>
          <a:endParaRPr lang="en-US" sz="1200" dirty="0">
            <a:solidFill>
              <a:srgbClr val="17406D"/>
            </a:solidFill>
          </a:endParaRPr>
        </a:p>
      </dgm:t>
    </dgm:pt>
    <dgm:pt modelId="{C0B6E2AC-AF33-44FC-B35C-109F13437B78}" type="parTrans" cxnId="{C11BCD37-2635-4622-B4FE-AAEF611EC87E}">
      <dgm:prSet/>
      <dgm:spPr/>
      <dgm:t>
        <a:bodyPr/>
        <a:lstStyle/>
        <a:p>
          <a:endParaRPr lang="en-US"/>
        </a:p>
      </dgm:t>
    </dgm:pt>
    <dgm:pt modelId="{BB80E087-273B-4DFC-AFDF-A3D957A54AEC}" type="sibTrans" cxnId="{C11BCD37-2635-4622-B4FE-AAEF611EC87E}">
      <dgm:prSet/>
      <dgm:spPr/>
      <dgm:t>
        <a:bodyPr/>
        <a:lstStyle/>
        <a:p>
          <a:endParaRPr lang="en-US"/>
        </a:p>
      </dgm:t>
    </dgm:pt>
    <dgm:pt modelId="{C3030C6F-5D1F-451C-A9B7-2D754D3BCEFF}">
      <dgm:prSet custT="1"/>
      <dgm:spPr>
        <a:solidFill>
          <a:schemeClr val="lt2">
            <a:hueOff val="0"/>
            <a:satOff val="0"/>
            <a:lumOff val="0"/>
            <a:alpha val="20000"/>
          </a:schemeClr>
        </a:solidFill>
      </dgm:spPr>
      <dgm:t>
        <a:bodyPr/>
        <a:lstStyle/>
        <a:p>
          <a:r>
            <a:rPr lang="ka-GE" sz="1200" dirty="0" smtClean="0">
              <a:solidFill>
                <a:srgbClr val="17406D"/>
              </a:solidFill>
            </a:rPr>
            <a:t>მაგიდებს შორის დაიცავით უსაფრთხო მანძილი, არანაკლებ 2 მეტრისა;</a:t>
          </a:r>
          <a:endParaRPr lang="en-US" sz="1200" dirty="0">
            <a:solidFill>
              <a:srgbClr val="17406D"/>
            </a:solidFill>
          </a:endParaRPr>
        </a:p>
      </dgm:t>
    </dgm:pt>
    <dgm:pt modelId="{C28DB95D-D7DF-4906-81B1-095572236420}" type="parTrans" cxnId="{931DBDCE-7C7D-476D-958F-44C1F406A517}">
      <dgm:prSet/>
      <dgm:spPr/>
      <dgm:t>
        <a:bodyPr/>
        <a:lstStyle/>
        <a:p>
          <a:endParaRPr lang="en-US"/>
        </a:p>
      </dgm:t>
    </dgm:pt>
    <dgm:pt modelId="{E99F80CD-89AF-4511-BD64-EE78429C7417}" type="sibTrans" cxnId="{931DBDCE-7C7D-476D-958F-44C1F406A517}">
      <dgm:prSet/>
      <dgm:spPr/>
      <dgm:t>
        <a:bodyPr/>
        <a:lstStyle/>
        <a:p>
          <a:endParaRPr lang="en-US"/>
        </a:p>
      </dgm:t>
    </dgm:pt>
    <dgm:pt modelId="{E336B5AC-DA9C-4732-B960-F25717EBB542}">
      <dgm:prSet custT="1"/>
      <dgm:spPr>
        <a:solidFill>
          <a:schemeClr val="lt2">
            <a:hueOff val="0"/>
            <a:satOff val="0"/>
            <a:lumOff val="0"/>
            <a:alpha val="20000"/>
          </a:schemeClr>
        </a:solidFill>
      </dgm:spPr>
      <dgm:t>
        <a:bodyPr/>
        <a:lstStyle/>
        <a:p>
          <a:r>
            <a:rPr lang="ka-GE" sz="1200" dirty="0" smtClean="0">
              <a:solidFill>
                <a:srgbClr val="17406D"/>
              </a:solidFill>
            </a:rPr>
            <a:t>სკამის საზურგეებს შორის მანძილი არანაკლებ 1 მეტრი;</a:t>
          </a:r>
          <a:endParaRPr lang="en-US" sz="1200" dirty="0">
            <a:solidFill>
              <a:srgbClr val="17406D"/>
            </a:solidFill>
          </a:endParaRPr>
        </a:p>
      </dgm:t>
    </dgm:pt>
    <dgm:pt modelId="{6FD13086-D470-4F30-B63E-48CA1B1E0256}" type="parTrans" cxnId="{5EFC9808-A9DD-45B2-8D39-E90F6D91DC7C}">
      <dgm:prSet/>
      <dgm:spPr/>
      <dgm:t>
        <a:bodyPr/>
        <a:lstStyle/>
        <a:p>
          <a:endParaRPr lang="en-US"/>
        </a:p>
      </dgm:t>
    </dgm:pt>
    <dgm:pt modelId="{B3A87264-5D3F-480A-B316-9CBC87F93268}" type="sibTrans" cxnId="{5EFC9808-A9DD-45B2-8D39-E90F6D91DC7C}">
      <dgm:prSet/>
      <dgm:spPr/>
      <dgm:t>
        <a:bodyPr/>
        <a:lstStyle/>
        <a:p>
          <a:endParaRPr lang="en-US"/>
        </a:p>
      </dgm:t>
    </dgm:pt>
    <dgm:pt modelId="{478CD662-B772-46F4-9534-E65D83A97EBB}">
      <dgm:prSet custT="1"/>
      <dgm:spPr>
        <a:solidFill>
          <a:schemeClr val="lt2">
            <a:hueOff val="0"/>
            <a:satOff val="0"/>
            <a:lumOff val="0"/>
            <a:alpha val="20000"/>
          </a:schemeClr>
        </a:solidFill>
      </dgm:spPr>
      <dgm:t>
        <a:bodyPr/>
        <a:lstStyle/>
        <a:p>
          <a:r>
            <a:rPr lang="ka-GE" sz="1200" dirty="0" smtClean="0">
              <a:solidFill>
                <a:srgbClr val="17406D"/>
              </a:solidFill>
            </a:rPr>
            <a:t>1 მაგიდებთან მოათავსეთ არა უმეტეს 6 მომხმარებლისა; </a:t>
          </a:r>
          <a:endParaRPr lang="en-US" sz="1200" dirty="0">
            <a:solidFill>
              <a:srgbClr val="17406D"/>
            </a:solidFill>
          </a:endParaRPr>
        </a:p>
      </dgm:t>
    </dgm:pt>
    <dgm:pt modelId="{37888BB7-E422-46A2-9DFB-A6D3088B2650}" type="parTrans" cxnId="{3F71CF14-D161-4254-9A48-635E0CBB72EF}">
      <dgm:prSet/>
      <dgm:spPr/>
      <dgm:t>
        <a:bodyPr/>
        <a:lstStyle/>
        <a:p>
          <a:endParaRPr lang="en-US"/>
        </a:p>
      </dgm:t>
    </dgm:pt>
    <dgm:pt modelId="{0E3AEBA5-2B72-4389-B28B-DFD4E7F60036}" type="sibTrans" cxnId="{3F71CF14-D161-4254-9A48-635E0CBB72EF}">
      <dgm:prSet/>
      <dgm:spPr/>
      <dgm:t>
        <a:bodyPr/>
        <a:lstStyle/>
        <a:p>
          <a:endParaRPr lang="en-US"/>
        </a:p>
      </dgm:t>
    </dgm:pt>
    <dgm:pt modelId="{56D95F38-4614-4964-AA87-3F899F0CDBFE}">
      <dgm:prSet custT="1"/>
      <dgm:spPr>
        <a:solidFill>
          <a:schemeClr val="lt2">
            <a:hueOff val="0"/>
            <a:satOff val="0"/>
            <a:lumOff val="0"/>
            <a:alpha val="20000"/>
          </a:schemeClr>
        </a:solidFill>
      </dgm:spPr>
      <dgm:t>
        <a:bodyPr/>
        <a:lstStyle/>
        <a:p>
          <a:r>
            <a:rPr lang="ka-GE" sz="1200" dirty="0" smtClean="0">
              <a:solidFill>
                <a:srgbClr val="17406D"/>
              </a:solidFill>
            </a:rPr>
            <a:t>გამონაკლისი სახით შესაძლებელია ოჯახის წევრებისა და 12 წლამდე მოზარდის ერთ მაგიდასთან განთავსება;</a:t>
          </a:r>
          <a:endParaRPr lang="en-US" sz="1200" dirty="0">
            <a:solidFill>
              <a:srgbClr val="17406D"/>
            </a:solidFill>
          </a:endParaRPr>
        </a:p>
      </dgm:t>
    </dgm:pt>
    <dgm:pt modelId="{18FB45F1-825C-4376-903E-3B76B95EF504}" type="parTrans" cxnId="{4BCA5BC7-4445-47E5-80DB-0115E3906074}">
      <dgm:prSet/>
      <dgm:spPr/>
      <dgm:t>
        <a:bodyPr/>
        <a:lstStyle/>
        <a:p>
          <a:endParaRPr lang="en-US"/>
        </a:p>
      </dgm:t>
    </dgm:pt>
    <dgm:pt modelId="{9BFBCEFE-9995-4FAB-8A88-9ECF13B00AC2}" type="sibTrans" cxnId="{4BCA5BC7-4445-47E5-80DB-0115E3906074}">
      <dgm:prSet/>
      <dgm:spPr/>
      <dgm:t>
        <a:bodyPr/>
        <a:lstStyle/>
        <a:p>
          <a:endParaRPr lang="en-US"/>
        </a:p>
      </dgm:t>
    </dgm:pt>
    <dgm:pt modelId="{14C139E6-8EBF-4694-8035-A42390C96DD3}">
      <dgm:prSet custT="1"/>
      <dgm:spPr>
        <a:solidFill>
          <a:schemeClr val="lt2">
            <a:hueOff val="0"/>
            <a:satOff val="0"/>
            <a:lumOff val="0"/>
            <a:alpha val="20000"/>
          </a:schemeClr>
        </a:solidFill>
      </dgm:spPr>
      <dgm:t>
        <a:bodyPr/>
        <a:lstStyle/>
        <a:p>
          <a:r>
            <a:rPr lang="ka-GE" sz="1200" dirty="0" smtClean="0">
              <a:solidFill>
                <a:srgbClr val="17406D"/>
              </a:solidFill>
            </a:rPr>
            <a:t>სპეციფიკური მოთხოვნები დასაქმებულთათვის</a:t>
          </a:r>
          <a:endParaRPr lang="en-US" sz="1200" dirty="0">
            <a:solidFill>
              <a:srgbClr val="17406D"/>
            </a:solidFill>
          </a:endParaRPr>
        </a:p>
      </dgm:t>
    </dgm:pt>
    <dgm:pt modelId="{EA82A679-15B9-4CE3-B3BF-24F9C27D1DE5}" type="parTrans" cxnId="{C4986068-1F34-4E3B-9C80-CC9DD751DB09}">
      <dgm:prSet/>
      <dgm:spPr/>
      <dgm:t>
        <a:bodyPr/>
        <a:lstStyle/>
        <a:p>
          <a:endParaRPr lang="en-US"/>
        </a:p>
      </dgm:t>
    </dgm:pt>
    <dgm:pt modelId="{BFA9C57B-ED3D-4D87-A43C-DDD14E83118B}" type="sibTrans" cxnId="{C4986068-1F34-4E3B-9C80-CC9DD751DB09}">
      <dgm:prSet/>
      <dgm:spPr/>
      <dgm:t>
        <a:bodyPr/>
        <a:lstStyle/>
        <a:p>
          <a:endParaRPr lang="en-US"/>
        </a:p>
      </dgm:t>
    </dgm:pt>
    <dgm:pt modelId="{975E79D5-98F4-46C2-9A8A-3FBF66FF15C2}">
      <dgm:prSet/>
      <dgm:spPr/>
      <dgm:t>
        <a:bodyPr/>
        <a:lstStyle/>
        <a:p>
          <a:r>
            <a:rPr lang="ka-GE" b="1" dirty="0" smtClean="0">
              <a:solidFill>
                <a:schemeClr val="accent3">
                  <a:lumMod val="60000"/>
                  <a:lumOff val="40000"/>
                </a:schemeClr>
              </a:solidFill>
            </a:rPr>
            <a:t>გიდებისა და ტუროპერატორებისთვის</a:t>
          </a:r>
          <a:endParaRPr lang="en-US" b="1" dirty="0">
            <a:solidFill>
              <a:schemeClr val="accent3">
                <a:lumMod val="60000"/>
                <a:lumOff val="40000"/>
              </a:schemeClr>
            </a:solidFill>
          </a:endParaRPr>
        </a:p>
      </dgm:t>
    </dgm:pt>
    <dgm:pt modelId="{CCD4F3CA-25DD-46FE-98FF-3F013EEB7804}" type="parTrans" cxnId="{C4F6C1C1-1F84-481F-8334-0DC42D92B9CB}">
      <dgm:prSet/>
      <dgm:spPr/>
      <dgm:t>
        <a:bodyPr/>
        <a:lstStyle/>
        <a:p>
          <a:endParaRPr lang="en-US"/>
        </a:p>
      </dgm:t>
    </dgm:pt>
    <dgm:pt modelId="{DE909AEF-8C2B-448B-BB67-9236EA0FE8BE}" type="sibTrans" cxnId="{C4F6C1C1-1F84-481F-8334-0DC42D92B9CB}">
      <dgm:prSet/>
      <dgm:spPr/>
      <dgm:t>
        <a:bodyPr/>
        <a:lstStyle/>
        <a:p>
          <a:endParaRPr lang="en-US"/>
        </a:p>
      </dgm:t>
    </dgm:pt>
    <dgm:pt modelId="{807D5C12-4C7F-4F37-B7E4-1174F41F4BB3}">
      <dgm:prSet custT="1"/>
      <dgm:spPr>
        <a:solidFill>
          <a:schemeClr val="accent4">
            <a:lumMod val="20000"/>
            <a:lumOff val="80000"/>
            <a:alpha val="14000"/>
          </a:schemeClr>
        </a:solidFill>
      </dgm:spPr>
      <dgm:t>
        <a:bodyPr/>
        <a:lstStyle/>
        <a:p>
          <a:r>
            <a:rPr lang="ka-GE" sz="1200" b="0" dirty="0" smtClean="0">
              <a:solidFill>
                <a:srgbClr val="17406D"/>
              </a:solidFill>
            </a:rPr>
            <a:t>ტურისტულ ავტოსატრანსპორტო საშუალებებში ადამიანების დასაშვები რაოდენობის განსაზღვრა</a:t>
          </a:r>
          <a:endParaRPr lang="en-US" sz="1200" b="0" dirty="0">
            <a:solidFill>
              <a:srgbClr val="17406D"/>
            </a:solidFill>
          </a:endParaRPr>
        </a:p>
      </dgm:t>
    </dgm:pt>
    <dgm:pt modelId="{381BC4F6-B7C1-422F-9705-E0217882FD08}" type="parTrans" cxnId="{07DB43A7-43A5-493A-83EC-F6B1BC123791}">
      <dgm:prSet/>
      <dgm:spPr/>
      <dgm:t>
        <a:bodyPr/>
        <a:lstStyle/>
        <a:p>
          <a:endParaRPr lang="en-US"/>
        </a:p>
      </dgm:t>
    </dgm:pt>
    <dgm:pt modelId="{3DE40769-D3D2-4556-91EA-5DA74673871B}" type="sibTrans" cxnId="{07DB43A7-43A5-493A-83EC-F6B1BC123791}">
      <dgm:prSet/>
      <dgm:spPr/>
      <dgm:t>
        <a:bodyPr/>
        <a:lstStyle/>
        <a:p>
          <a:endParaRPr lang="en-US"/>
        </a:p>
      </dgm:t>
    </dgm:pt>
    <dgm:pt modelId="{5F22E12C-62F7-469C-988F-5EC2017FFEE3}">
      <dgm:prSet custT="1"/>
      <dgm:spPr>
        <a:solidFill>
          <a:schemeClr val="accent4">
            <a:lumMod val="20000"/>
            <a:lumOff val="80000"/>
            <a:alpha val="14000"/>
          </a:schemeClr>
        </a:solidFill>
      </dgm:spPr>
      <dgm:t>
        <a:bodyPr/>
        <a:lstStyle/>
        <a:p>
          <a:r>
            <a:rPr lang="ka-GE" sz="1200" b="0" dirty="0" smtClean="0">
              <a:solidFill>
                <a:srgbClr val="17406D"/>
              </a:solidFill>
            </a:rPr>
            <a:t>ყოველ  15 ტურისტზე 1 გიდის გამოყოფა;</a:t>
          </a:r>
          <a:endParaRPr lang="en-US" sz="1200" b="0" dirty="0">
            <a:solidFill>
              <a:srgbClr val="17406D"/>
            </a:solidFill>
          </a:endParaRPr>
        </a:p>
      </dgm:t>
    </dgm:pt>
    <dgm:pt modelId="{A5CBF412-A7F4-485F-BB0C-333FE22B4356}" type="parTrans" cxnId="{35B1865F-A069-4F86-9B13-12E5C126DEA0}">
      <dgm:prSet/>
      <dgm:spPr/>
      <dgm:t>
        <a:bodyPr/>
        <a:lstStyle/>
        <a:p>
          <a:endParaRPr lang="en-US"/>
        </a:p>
      </dgm:t>
    </dgm:pt>
    <dgm:pt modelId="{B8BC527F-CA7D-491A-80C4-9D4956FE87A8}" type="sibTrans" cxnId="{35B1865F-A069-4F86-9B13-12E5C126DEA0}">
      <dgm:prSet/>
      <dgm:spPr/>
      <dgm:t>
        <a:bodyPr/>
        <a:lstStyle/>
        <a:p>
          <a:endParaRPr lang="en-US"/>
        </a:p>
      </dgm:t>
    </dgm:pt>
    <dgm:pt modelId="{D9CBF7DE-8CAA-4EE8-81B8-876FD8BBF472}">
      <dgm:prSet custT="1"/>
      <dgm:spPr>
        <a:solidFill>
          <a:schemeClr val="accent4">
            <a:lumMod val="20000"/>
            <a:lumOff val="80000"/>
            <a:alpha val="14000"/>
          </a:schemeClr>
        </a:solidFill>
      </dgm:spPr>
      <dgm:t>
        <a:bodyPr/>
        <a:lstStyle/>
        <a:p>
          <a:endParaRPr lang="en-US" sz="1200" b="0" dirty="0">
            <a:solidFill>
              <a:srgbClr val="17406D"/>
            </a:solidFill>
          </a:endParaRPr>
        </a:p>
      </dgm:t>
    </dgm:pt>
    <dgm:pt modelId="{86E1E3E7-091C-43DE-8507-144AC7AE49EF}" type="parTrans" cxnId="{BB4F3C81-076F-41B9-9E5B-4369BA940636}">
      <dgm:prSet/>
      <dgm:spPr/>
      <dgm:t>
        <a:bodyPr/>
        <a:lstStyle/>
        <a:p>
          <a:endParaRPr lang="en-US"/>
        </a:p>
      </dgm:t>
    </dgm:pt>
    <dgm:pt modelId="{046FB6B2-D26D-4752-B824-F38E98717C2F}" type="sibTrans" cxnId="{BB4F3C81-076F-41B9-9E5B-4369BA940636}">
      <dgm:prSet/>
      <dgm:spPr/>
      <dgm:t>
        <a:bodyPr/>
        <a:lstStyle/>
        <a:p>
          <a:endParaRPr lang="en-US"/>
        </a:p>
      </dgm:t>
    </dgm:pt>
    <dgm:pt modelId="{CEF72344-BCD7-48BE-B4DD-8617010D17D8}">
      <dgm:prSet custT="1"/>
      <dgm:spPr>
        <a:solidFill>
          <a:schemeClr val="accent4">
            <a:lumMod val="20000"/>
            <a:lumOff val="80000"/>
            <a:alpha val="14000"/>
          </a:schemeClr>
        </a:solidFill>
      </dgm:spPr>
      <dgm:t>
        <a:bodyPr/>
        <a:lstStyle/>
        <a:p>
          <a:r>
            <a:rPr lang="ka-GE" sz="1200" b="0" dirty="0" smtClean="0">
              <a:solidFill>
                <a:srgbClr val="17406D"/>
              </a:solidFill>
            </a:rPr>
            <a:t>გიდის, მძღოლისა და  ტურისტების თერმოსკრინინგი;</a:t>
          </a:r>
          <a:endParaRPr lang="en-US" sz="1200" b="0" dirty="0">
            <a:solidFill>
              <a:srgbClr val="17406D"/>
            </a:solidFill>
          </a:endParaRPr>
        </a:p>
      </dgm:t>
    </dgm:pt>
    <dgm:pt modelId="{E6A2DDBA-A488-4862-BF16-8523492F5585}" type="parTrans" cxnId="{946FB803-6EA3-45DD-95FC-8613A9D210CE}">
      <dgm:prSet/>
      <dgm:spPr/>
      <dgm:t>
        <a:bodyPr/>
        <a:lstStyle/>
        <a:p>
          <a:endParaRPr lang="en-US"/>
        </a:p>
      </dgm:t>
    </dgm:pt>
    <dgm:pt modelId="{01C0AEE3-E13B-4CB3-B770-4CF32716E3B4}" type="sibTrans" cxnId="{946FB803-6EA3-45DD-95FC-8613A9D210CE}">
      <dgm:prSet/>
      <dgm:spPr/>
      <dgm:t>
        <a:bodyPr/>
        <a:lstStyle/>
        <a:p>
          <a:endParaRPr lang="en-US"/>
        </a:p>
      </dgm:t>
    </dgm:pt>
    <dgm:pt modelId="{0A253647-3EFF-460B-B4A4-24B8F9887C71}">
      <dgm:prSet custT="1"/>
      <dgm:spPr>
        <a:solidFill>
          <a:schemeClr val="accent4">
            <a:lumMod val="20000"/>
            <a:lumOff val="80000"/>
            <a:alpha val="14000"/>
          </a:schemeClr>
        </a:solidFill>
      </dgm:spPr>
      <dgm:t>
        <a:bodyPr/>
        <a:lstStyle/>
        <a:p>
          <a:r>
            <a:rPr lang="ka-GE" sz="1200" b="0" dirty="0" smtClean="0">
              <a:solidFill>
                <a:srgbClr val="17406D"/>
              </a:solidFill>
            </a:rPr>
            <a:t>მძღოლის კაბინასთან დამცავი გამჭვირვალე ბარიერის მოწყობა;</a:t>
          </a:r>
          <a:endParaRPr lang="en-US" sz="1200" b="0" dirty="0">
            <a:solidFill>
              <a:srgbClr val="17406D"/>
            </a:solidFill>
          </a:endParaRPr>
        </a:p>
      </dgm:t>
    </dgm:pt>
    <dgm:pt modelId="{F3B1E143-D700-4BEF-B89F-7BE1FB176757}" type="parTrans" cxnId="{F4DF5EE1-D271-413C-92BD-ABB9EBA6CB93}">
      <dgm:prSet/>
      <dgm:spPr/>
      <dgm:t>
        <a:bodyPr/>
        <a:lstStyle/>
        <a:p>
          <a:endParaRPr lang="en-US"/>
        </a:p>
      </dgm:t>
    </dgm:pt>
    <dgm:pt modelId="{B375F33C-6379-4F64-B3C5-E9FFFC267DBB}" type="sibTrans" cxnId="{F4DF5EE1-D271-413C-92BD-ABB9EBA6CB93}">
      <dgm:prSet/>
      <dgm:spPr/>
      <dgm:t>
        <a:bodyPr/>
        <a:lstStyle/>
        <a:p>
          <a:endParaRPr lang="en-US"/>
        </a:p>
      </dgm:t>
    </dgm:pt>
    <dgm:pt modelId="{B3937F54-9D0C-44CA-893A-22ADF106E90E}">
      <dgm:prSet custT="1"/>
      <dgm:spPr>
        <a:solidFill>
          <a:schemeClr val="accent4">
            <a:lumMod val="20000"/>
            <a:lumOff val="80000"/>
            <a:alpha val="14000"/>
          </a:schemeClr>
        </a:solidFill>
      </dgm:spPr>
      <dgm:t>
        <a:bodyPr/>
        <a:lstStyle/>
        <a:p>
          <a:r>
            <a:rPr lang="ka-GE" sz="1200" b="0" dirty="0" smtClean="0">
              <a:solidFill>
                <a:srgbClr val="17406D"/>
              </a:solidFill>
            </a:rPr>
            <a:t>ინდივიდუალური ტემპერატურის საზომი საშუალებით მძღოლისა და გიდის უზრუნველყოფა;</a:t>
          </a:r>
          <a:endParaRPr lang="en-US" sz="1200" b="0" dirty="0">
            <a:solidFill>
              <a:srgbClr val="17406D"/>
            </a:solidFill>
          </a:endParaRPr>
        </a:p>
      </dgm:t>
    </dgm:pt>
    <dgm:pt modelId="{AC379117-D68D-4676-9EBB-5788A5B9188D}" type="parTrans" cxnId="{FE77BC00-3577-4B87-87D2-20BACCBF6B83}">
      <dgm:prSet/>
      <dgm:spPr/>
      <dgm:t>
        <a:bodyPr/>
        <a:lstStyle/>
        <a:p>
          <a:endParaRPr lang="en-US"/>
        </a:p>
      </dgm:t>
    </dgm:pt>
    <dgm:pt modelId="{B04C22AB-9123-451A-BBA5-ED511E690465}" type="sibTrans" cxnId="{FE77BC00-3577-4B87-87D2-20BACCBF6B83}">
      <dgm:prSet/>
      <dgm:spPr/>
      <dgm:t>
        <a:bodyPr/>
        <a:lstStyle/>
        <a:p>
          <a:endParaRPr lang="en-US"/>
        </a:p>
      </dgm:t>
    </dgm:pt>
    <dgm:pt modelId="{8AB933C8-65FC-403D-9DA1-6F51DF53C3C4}">
      <dgm:prSet custT="1"/>
      <dgm:spPr>
        <a:solidFill>
          <a:schemeClr val="accent4">
            <a:lumMod val="20000"/>
            <a:lumOff val="80000"/>
            <a:alpha val="14000"/>
          </a:schemeClr>
        </a:solidFill>
      </dgm:spPr>
      <dgm:t>
        <a:bodyPr/>
        <a:lstStyle/>
        <a:p>
          <a:r>
            <a:rPr lang="ka-GE" sz="1200" dirty="0" smtClean="0">
              <a:solidFill>
                <a:srgbClr val="17406D"/>
              </a:solidFill>
            </a:rPr>
            <a:t>ავტოსატრანსპორტო საშუალებების შიდა და გარე  სახელურების დეზინფექცია/სანიტარული დამუშავება</a:t>
          </a:r>
          <a:endParaRPr lang="en-US" sz="1200" b="0" dirty="0">
            <a:solidFill>
              <a:srgbClr val="17406D"/>
            </a:solidFill>
          </a:endParaRPr>
        </a:p>
      </dgm:t>
    </dgm:pt>
    <dgm:pt modelId="{E35D023E-BE43-4322-A0E6-E40D910BFC52}" type="parTrans" cxnId="{E1B52C5B-DAE7-4A91-B919-F1D85324348E}">
      <dgm:prSet/>
      <dgm:spPr/>
      <dgm:t>
        <a:bodyPr/>
        <a:lstStyle/>
        <a:p>
          <a:endParaRPr lang="en-US"/>
        </a:p>
      </dgm:t>
    </dgm:pt>
    <dgm:pt modelId="{11024969-ED73-439C-8C7B-5C6A4B7C64B1}" type="sibTrans" cxnId="{E1B52C5B-DAE7-4A91-B919-F1D85324348E}">
      <dgm:prSet/>
      <dgm:spPr/>
      <dgm:t>
        <a:bodyPr/>
        <a:lstStyle/>
        <a:p>
          <a:endParaRPr lang="en-US"/>
        </a:p>
      </dgm:t>
    </dgm:pt>
    <dgm:pt modelId="{DAE3FF46-E988-4250-94FB-AFA5EFC75FDB}" type="pres">
      <dgm:prSet presAssocID="{01E2FF1F-79C8-45D8-8FD1-A71974BD7F1A}" presName="Name0" presStyleCnt="0">
        <dgm:presLayoutVars>
          <dgm:dir/>
          <dgm:animLvl val="lvl"/>
          <dgm:resizeHandles val="exact"/>
        </dgm:presLayoutVars>
      </dgm:prSet>
      <dgm:spPr/>
      <dgm:t>
        <a:bodyPr/>
        <a:lstStyle/>
        <a:p>
          <a:endParaRPr lang="en-US"/>
        </a:p>
      </dgm:t>
    </dgm:pt>
    <dgm:pt modelId="{4A98BC14-3BD7-4DFE-8E30-B506772CBDE0}" type="pres">
      <dgm:prSet presAssocID="{18FE6B0F-1B7B-4826-8C40-B9BC434E3364}" presName="composite" presStyleCnt="0"/>
      <dgm:spPr/>
    </dgm:pt>
    <dgm:pt modelId="{7E66CAC8-5D6E-4DAA-8111-4D20280D0199}" type="pres">
      <dgm:prSet presAssocID="{18FE6B0F-1B7B-4826-8C40-B9BC434E3364}" presName="parTx" presStyleLbl="alignNode1" presStyleIdx="0" presStyleCnt="4">
        <dgm:presLayoutVars>
          <dgm:chMax val="0"/>
          <dgm:chPref val="0"/>
          <dgm:bulletEnabled val="1"/>
        </dgm:presLayoutVars>
      </dgm:prSet>
      <dgm:spPr/>
      <dgm:t>
        <a:bodyPr/>
        <a:lstStyle/>
        <a:p>
          <a:endParaRPr lang="en-US"/>
        </a:p>
      </dgm:t>
    </dgm:pt>
    <dgm:pt modelId="{9B76EEB0-BD05-4AD6-9CCD-B5B5D0144008}" type="pres">
      <dgm:prSet presAssocID="{18FE6B0F-1B7B-4826-8C40-B9BC434E3364}" presName="desTx" presStyleLbl="alignAccFollowNode1" presStyleIdx="0" presStyleCnt="4">
        <dgm:presLayoutVars>
          <dgm:bulletEnabled val="1"/>
        </dgm:presLayoutVars>
      </dgm:prSet>
      <dgm:spPr/>
      <dgm:t>
        <a:bodyPr/>
        <a:lstStyle/>
        <a:p>
          <a:endParaRPr lang="en-US"/>
        </a:p>
      </dgm:t>
    </dgm:pt>
    <dgm:pt modelId="{0B368134-F8C2-4DB3-8DE7-92E3480AF758}" type="pres">
      <dgm:prSet presAssocID="{6EB88CBB-9475-4F35-8E63-B72CD463FEF7}" presName="space" presStyleCnt="0"/>
      <dgm:spPr/>
    </dgm:pt>
    <dgm:pt modelId="{29B7A7C1-EB30-4B8B-9399-B53509F1EB19}" type="pres">
      <dgm:prSet presAssocID="{81A00FBD-4672-49BD-A9E1-41890EF5A438}" presName="composite" presStyleCnt="0"/>
      <dgm:spPr/>
    </dgm:pt>
    <dgm:pt modelId="{B74A1923-56B5-4E96-B835-801F6ED2A3B7}" type="pres">
      <dgm:prSet presAssocID="{81A00FBD-4672-49BD-A9E1-41890EF5A438}" presName="parTx" presStyleLbl="alignNode1" presStyleIdx="1" presStyleCnt="4">
        <dgm:presLayoutVars>
          <dgm:chMax val="0"/>
          <dgm:chPref val="0"/>
          <dgm:bulletEnabled val="1"/>
        </dgm:presLayoutVars>
      </dgm:prSet>
      <dgm:spPr/>
      <dgm:t>
        <a:bodyPr/>
        <a:lstStyle/>
        <a:p>
          <a:endParaRPr lang="en-US"/>
        </a:p>
      </dgm:t>
    </dgm:pt>
    <dgm:pt modelId="{2101229C-BF9A-4BB5-A8D5-E72FC02C626C}" type="pres">
      <dgm:prSet presAssocID="{81A00FBD-4672-49BD-A9E1-41890EF5A438}" presName="desTx" presStyleLbl="alignAccFollowNode1" presStyleIdx="1" presStyleCnt="4">
        <dgm:presLayoutVars>
          <dgm:bulletEnabled val="1"/>
        </dgm:presLayoutVars>
      </dgm:prSet>
      <dgm:spPr/>
      <dgm:t>
        <a:bodyPr/>
        <a:lstStyle/>
        <a:p>
          <a:endParaRPr lang="en-US"/>
        </a:p>
      </dgm:t>
    </dgm:pt>
    <dgm:pt modelId="{924FAA49-EA01-4CC6-9F47-EE15E81A4225}" type="pres">
      <dgm:prSet presAssocID="{18F46FF3-6932-4893-A245-918CADDFEDCC}" presName="space" presStyleCnt="0"/>
      <dgm:spPr/>
    </dgm:pt>
    <dgm:pt modelId="{549D61ED-55D9-46D7-84CC-AF88B9A2F519}" type="pres">
      <dgm:prSet presAssocID="{59E1147D-0EA3-478D-902F-A4D16510ADA1}" presName="composite" presStyleCnt="0"/>
      <dgm:spPr/>
    </dgm:pt>
    <dgm:pt modelId="{FFFD09A3-5CC2-49DE-B30C-FA6C67ACF8B0}" type="pres">
      <dgm:prSet presAssocID="{59E1147D-0EA3-478D-902F-A4D16510ADA1}" presName="parTx" presStyleLbl="alignNode1" presStyleIdx="2" presStyleCnt="4">
        <dgm:presLayoutVars>
          <dgm:chMax val="0"/>
          <dgm:chPref val="0"/>
          <dgm:bulletEnabled val="1"/>
        </dgm:presLayoutVars>
      </dgm:prSet>
      <dgm:spPr/>
      <dgm:t>
        <a:bodyPr/>
        <a:lstStyle/>
        <a:p>
          <a:endParaRPr lang="en-US"/>
        </a:p>
      </dgm:t>
    </dgm:pt>
    <dgm:pt modelId="{F86C5B94-99B0-4D0F-93F7-55DE90E79D3D}" type="pres">
      <dgm:prSet presAssocID="{59E1147D-0EA3-478D-902F-A4D16510ADA1}" presName="desTx" presStyleLbl="alignAccFollowNode1" presStyleIdx="2" presStyleCnt="4">
        <dgm:presLayoutVars>
          <dgm:bulletEnabled val="1"/>
        </dgm:presLayoutVars>
      </dgm:prSet>
      <dgm:spPr/>
      <dgm:t>
        <a:bodyPr/>
        <a:lstStyle/>
        <a:p>
          <a:endParaRPr lang="en-US"/>
        </a:p>
      </dgm:t>
    </dgm:pt>
    <dgm:pt modelId="{FD945389-AC41-420E-97F7-A213A55B9A34}" type="pres">
      <dgm:prSet presAssocID="{B755620E-C0C1-4D90-8A95-0FB960CD2AD1}" presName="space" presStyleCnt="0"/>
      <dgm:spPr/>
    </dgm:pt>
    <dgm:pt modelId="{22094BD7-4E45-4A60-A4FD-1DCB607AFC39}" type="pres">
      <dgm:prSet presAssocID="{975E79D5-98F4-46C2-9A8A-3FBF66FF15C2}" presName="composite" presStyleCnt="0"/>
      <dgm:spPr/>
    </dgm:pt>
    <dgm:pt modelId="{A94E42E3-A7B2-4194-9A72-4010AE0EF271}" type="pres">
      <dgm:prSet presAssocID="{975E79D5-98F4-46C2-9A8A-3FBF66FF15C2}" presName="parTx" presStyleLbl="alignNode1" presStyleIdx="3" presStyleCnt="4">
        <dgm:presLayoutVars>
          <dgm:chMax val="0"/>
          <dgm:chPref val="0"/>
          <dgm:bulletEnabled val="1"/>
        </dgm:presLayoutVars>
      </dgm:prSet>
      <dgm:spPr/>
      <dgm:t>
        <a:bodyPr/>
        <a:lstStyle/>
        <a:p>
          <a:endParaRPr lang="en-US"/>
        </a:p>
      </dgm:t>
    </dgm:pt>
    <dgm:pt modelId="{3E3D4584-9F8B-45D2-BCCC-E8BE088964C1}" type="pres">
      <dgm:prSet presAssocID="{975E79D5-98F4-46C2-9A8A-3FBF66FF15C2}" presName="desTx" presStyleLbl="alignAccFollowNode1" presStyleIdx="3" presStyleCnt="4">
        <dgm:presLayoutVars>
          <dgm:bulletEnabled val="1"/>
        </dgm:presLayoutVars>
      </dgm:prSet>
      <dgm:spPr/>
      <dgm:t>
        <a:bodyPr/>
        <a:lstStyle/>
        <a:p>
          <a:endParaRPr lang="en-US"/>
        </a:p>
      </dgm:t>
    </dgm:pt>
  </dgm:ptLst>
  <dgm:cxnLst>
    <dgm:cxn modelId="{C11BCD37-2635-4622-B4FE-AAEF611EC87E}" srcId="{59E1147D-0EA3-478D-902F-A4D16510ADA1}" destId="{234C343C-8CC5-4495-9E60-286F07D93EA1}" srcOrd="2" destOrd="0" parTransId="{C0B6E2AC-AF33-44FC-B35C-109F13437B78}" sibTransId="{BB80E087-273B-4DFC-AFDF-A3D957A54AEC}"/>
    <dgm:cxn modelId="{458A3BA9-FF96-4C33-9C7A-A024DE0C47F1}" type="presOf" srcId="{C5EF58DC-5C76-4067-9841-4220727B7498}" destId="{2101229C-BF9A-4BB5-A8D5-E72FC02C626C}" srcOrd="0" destOrd="0" presId="urn:microsoft.com/office/officeart/2005/8/layout/hList1"/>
    <dgm:cxn modelId="{D095AA76-02D1-4897-9556-9141C8818824}" type="presOf" srcId="{306BE02F-BD71-4463-B1C2-3E2E039EC182}" destId="{2101229C-BF9A-4BB5-A8D5-E72FC02C626C}" srcOrd="0" destOrd="1" presId="urn:microsoft.com/office/officeart/2005/8/layout/hList1"/>
    <dgm:cxn modelId="{76689059-12F9-413D-AEBF-779298A79EFC}" type="presOf" srcId="{EBF2A3AA-9E6E-41F0-B515-F9B6CB0A6CD5}" destId="{9B76EEB0-BD05-4AD6-9CCD-B5B5D0144008}" srcOrd="0" destOrd="4" presId="urn:microsoft.com/office/officeart/2005/8/layout/hList1"/>
    <dgm:cxn modelId="{07DB43A7-43A5-493A-83EC-F6B1BC123791}" srcId="{975E79D5-98F4-46C2-9A8A-3FBF66FF15C2}" destId="{807D5C12-4C7F-4F37-B7E4-1174F41F4BB3}" srcOrd="0" destOrd="0" parTransId="{381BC4F6-B7C1-422F-9705-E0217882FD08}" sibTransId="{3DE40769-D3D2-4556-91EA-5DA74673871B}"/>
    <dgm:cxn modelId="{8D31E15D-9FB7-43E8-BFE8-8F6D8350B9D2}" srcId="{18FE6B0F-1B7B-4826-8C40-B9BC434E3364}" destId="{EC38D7B5-0F47-44A0-A775-974EB29E9AB6}" srcOrd="1" destOrd="0" parTransId="{D50CD185-E2EF-42F7-A108-806D72E7A387}" sibTransId="{9C2C2F6F-EEA9-4001-808D-7AB8CCDD3BF4}"/>
    <dgm:cxn modelId="{C4F6C1C1-1F84-481F-8334-0DC42D92B9CB}" srcId="{01E2FF1F-79C8-45D8-8FD1-A71974BD7F1A}" destId="{975E79D5-98F4-46C2-9A8A-3FBF66FF15C2}" srcOrd="3" destOrd="0" parTransId="{CCD4F3CA-25DD-46FE-98FF-3F013EEB7804}" sibTransId="{DE909AEF-8C2B-448B-BB67-9236EA0FE8BE}"/>
    <dgm:cxn modelId="{3A623740-7D49-4405-9D9B-07850DBEA627}" srcId="{18FE6B0F-1B7B-4826-8C40-B9BC434E3364}" destId="{CFE7DFCC-3D32-46E4-A9AA-18EE8006B9A4}" srcOrd="0" destOrd="0" parTransId="{B1C16292-EE1A-4DC1-9016-37AA2F83D4BC}" sibTransId="{90C86FAD-80A1-4E7C-A227-844EF0DCB189}"/>
    <dgm:cxn modelId="{4BCA5BC7-4445-47E5-80DB-0115E3906074}" srcId="{59E1147D-0EA3-478D-902F-A4D16510ADA1}" destId="{56D95F38-4614-4964-AA87-3F899F0CDBFE}" srcOrd="6" destOrd="0" parTransId="{18FB45F1-825C-4376-903E-3B76B95EF504}" sibTransId="{9BFBCEFE-9995-4FAB-8A88-9ECF13B00AC2}"/>
    <dgm:cxn modelId="{B7261BBB-7361-4872-9584-BDA0D883CC85}" type="presOf" srcId="{C3030C6F-5D1F-451C-A9B7-2D754D3BCEFF}" destId="{F86C5B94-99B0-4D0F-93F7-55DE90E79D3D}" srcOrd="0" destOrd="3" presId="urn:microsoft.com/office/officeart/2005/8/layout/hList1"/>
    <dgm:cxn modelId="{E1B52C5B-DAE7-4A91-B919-F1D85324348E}" srcId="{975E79D5-98F4-46C2-9A8A-3FBF66FF15C2}" destId="{8AB933C8-65FC-403D-9DA1-6F51DF53C3C4}" srcOrd="5" destOrd="0" parTransId="{E35D023E-BE43-4322-A0E6-E40D910BFC52}" sibTransId="{11024969-ED73-439C-8C7B-5C6A4B7C64B1}"/>
    <dgm:cxn modelId="{4798380B-A982-4316-B619-D2858FB4F3A4}" type="presOf" srcId="{CFE7DFCC-3D32-46E4-A9AA-18EE8006B9A4}" destId="{9B76EEB0-BD05-4AD6-9CCD-B5B5D0144008}" srcOrd="0" destOrd="0" presId="urn:microsoft.com/office/officeart/2005/8/layout/hList1"/>
    <dgm:cxn modelId="{A21FDB14-399C-48FE-AED8-E832E11F603D}" type="presOf" srcId="{56D95F38-4614-4964-AA87-3F899F0CDBFE}" destId="{F86C5B94-99B0-4D0F-93F7-55DE90E79D3D}" srcOrd="0" destOrd="6" presId="urn:microsoft.com/office/officeart/2005/8/layout/hList1"/>
    <dgm:cxn modelId="{A63682D5-B4E4-4BE1-9322-19C66849844C}" srcId="{81A00FBD-4672-49BD-A9E1-41890EF5A438}" destId="{306BE02F-BD71-4463-B1C2-3E2E039EC182}" srcOrd="1" destOrd="0" parTransId="{60DE7CE9-1460-4BD7-8C0A-77C8B0BAE9E7}" sibTransId="{B31EDA1E-59B3-435E-88C4-2E954A483CF4}"/>
    <dgm:cxn modelId="{92EAD9DB-1315-4514-A960-A529A524AC4F}" type="presOf" srcId="{6174082D-55F5-4B63-80D1-B38741FD5F5E}" destId="{F86C5B94-99B0-4D0F-93F7-55DE90E79D3D}" srcOrd="0" destOrd="8" presId="urn:microsoft.com/office/officeart/2005/8/layout/hList1"/>
    <dgm:cxn modelId="{3F71CF14-D161-4254-9A48-635E0CBB72EF}" srcId="{59E1147D-0EA3-478D-902F-A4D16510ADA1}" destId="{478CD662-B772-46F4-9534-E65D83A97EBB}" srcOrd="5" destOrd="0" parTransId="{37888BB7-E422-46A2-9DFB-A6D3088B2650}" sibTransId="{0E3AEBA5-2B72-4389-B28B-DFD4E7F60036}"/>
    <dgm:cxn modelId="{46992667-D77F-4AA9-9C99-C514C866F085}" type="presOf" srcId="{5F22E12C-62F7-469C-988F-5EC2017FFEE3}" destId="{3E3D4584-9F8B-45D2-BCCC-E8BE088964C1}" srcOrd="0" destOrd="1" presId="urn:microsoft.com/office/officeart/2005/8/layout/hList1"/>
    <dgm:cxn modelId="{7566D30B-FA9A-42C9-8AEC-05AF9B76E866}" type="presOf" srcId="{975E79D5-98F4-46C2-9A8A-3FBF66FF15C2}" destId="{A94E42E3-A7B2-4194-9A72-4010AE0EF271}" srcOrd="0" destOrd="0" presId="urn:microsoft.com/office/officeart/2005/8/layout/hList1"/>
    <dgm:cxn modelId="{D278DB2F-2F58-409A-AEBA-42E6F9B17203}" srcId="{81A00FBD-4672-49BD-A9E1-41890EF5A438}" destId="{2232D068-948C-4B08-A5EA-964D9F8FDB44}" srcOrd="6" destOrd="0" parTransId="{4A57692E-A1E2-4AC2-9F09-F3CE1CD3FB71}" sibTransId="{E253BAC6-9681-4278-96E4-DD4123EDEA7B}"/>
    <dgm:cxn modelId="{CEF8296D-8F7E-47AF-B6EF-690C22B478BB}" type="presOf" srcId="{C091E670-C7B5-4A2A-A6DC-96208D65D80D}" destId="{2101229C-BF9A-4BB5-A8D5-E72FC02C626C}" srcOrd="0" destOrd="3" presId="urn:microsoft.com/office/officeart/2005/8/layout/hList1"/>
    <dgm:cxn modelId="{47688348-A4D3-41CE-B6E9-E44FAC0EEE01}" srcId="{59E1147D-0EA3-478D-902F-A4D16510ADA1}" destId="{7D429046-AE06-48EB-9FCE-6182B54E11DE}" srcOrd="0" destOrd="0" parTransId="{9485AF2B-9841-4F78-987D-6E8441C8FE2D}" sibTransId="{C94E6A48-B470-4CD3-A850-8A3121774869}"/>
    <dgm:cxn modelId="{BBA3314E-923E-4707-B578-C6680A1D0D0B}" srcId="{81A00FBD-4672-49BD-A9E1-41890EF5A438}" destId="{C091E670-C7B5-4A2A-A6DC-96208D65D80D}" srcOrd="3" destOrd="0" parTransId="{6B9EA251-C7BB-4321-A703-FD852A431415}" sibTransId="{C3B4CBA2-7C6E-48F2-930D-A60E042A3081}"/>
    <dgm:cxn modelId="{17883A8B-F61D-47A5-9807-023E0B404413}" type="presOf" srcId="{01E2FF1F-79C8-45D8-8FD1-A71974BD7F1A}" destId="{DAE3FF46-E988-4250-94FB-AFA5EFC75FDB}" srcOrd="0" destOrd="0" presId="urn:microsoft.com/office/officeart/2005/8/layout/hList1"/>
    <dgm:cxn modelId="{F3C9C752-AF2D-4027-A10C-BD0FA6622986}" type="presOf" srcId="{E336B5AC-DA9C-4732-B960-F25717EBB542}" destId="{F86C5B94-99B0-4D0F-93F7-55DE90E79D3D}" srcOrd="0" destOrd="4" presId="urn:microsoft.com/office/officeart/2005/8/layout/hList1"/>
    <dgm:cxn modelId="{7D8EBC8F-48D8-41EA-BED2-6536E5C3B6BC}" type="presOf" srcId="{D9CBF7DE-8CAA-4EE8-81B8-876FD8BBF472}" destId="{3E3D4584-9F8B-45D2-BCCC-E8BE088964C1}" srcOrd="0" destOrd="6" presId="urn:microsoft.com/office/officeart/2005/8/layout/hList1"/>
    <dgm:cxn modelId="{CD3A5464-0F19-4B4B-BACD-CA9143D12CD2}" srcId="{81A00FBD-4672-49BD-A9E1-41890EF5A438}" destId="{690CB327-4393-4D91-976C-6B5D872E5649}" srcOrd="2" destOrd="0" parTransId="{C06EA11E-5571-41CD-96A6-0AAE64C363B0}" sibTransId="{0F42E052-5F6C-48DE-BB54-4585CFAA91F9}"/>
    <dgm:cxn modelId="{BCA2E028-9326-48A3-8096-9973D9AEA3FE}" srcId="{18FE6B0F-1B7B-4826-8C40-B9BC434E3364}" destId="{A7D75D8E-E89E-439C-A3BA-4BBE6CFD609C}" srcOrd="2" destOrd="0" parTransId="{560D9691-0557-478F-9ED1-E53BAE7B2CE7}" sibTransId="{AB1AEBA3-0147-4406-A2D7-319A033BB29B}"/>
    <dgm:cxn modelId="{F17C9C98-32E3-4A49-856C-02779811AB85}" srcId="{01E2FF1F-79C8-45D8-8FD1-A71974BD7F1A}" destId="{18FE6B0F-1B7B-4826-8C40-B9BC434E3364}" srcOrd="0" destOrd="0" parTransId="{329BF6BB-BEC1-4DEE-B3BF-269C51CA6AA5}" sibTransId="{6EB88CBB-9475-4F35-8E63-B72CD463FEF7}"/>
    <dgm:cxn modelId="{DDDBFEA5-ACCB-40D1-8059-0709FAE325DF}" srcId="{59E1147D-0EA3-478D-902F-A4D16510ADA1}" destId="{6174082D-55F5-4B63-80D1-B38741FD5F5E}" srcOrd="8" destOrd="0" parTransId="{970FE281-0503-4308-998B-89212A5153AC}" sibTransId="{3CC8206B-A1EB-40A8-B0C5-6050432F3E0E}"/>
    <dgm:cxn modelId="{539B0E9A-9A0B-4069-A063-D2C62BD9D66F}" srcId="{01E2FF1F-79C8-45D8-8FD1-A71974BD7F1A}" destId="{59E1147D-0EA3-478D-902F-A4D16510ADA1}" srcOrd="2" destOrd="0" parTransId="{AA7A06DF-D892-49B0-82AF-EBE97E10339B}" sibTransId="{B755620E-C0C1-4D90-8A95-0FB960CD2AD1}"/>
    <dgm:cxn modelId="{7CEC728D-6AA3-4074-AAF0-79D852E2C601}" type="presOf" srcId="{478CD662-B772-46F4-9534-E65D83A97EBB}" destId="{F86C5B94-99B0-4D0F-93F7-55DE90E79D3D}" srcOrd="0" destOrd="5" presId="urn:microsoft.com/office/officeart/2005/8/layout/hList1"/>
    <dgm:cxn modelId="{C7C130D6-0347-477A-9F97-2A5E2DD6B6D3}" srcId="{18FE6B0F-1B7B-4826-8C40-B9BC434E3364}" destId="{EBF2A3AA-9E6E-41F0-B515-F9B6CB0A6CD5}" srcOrd="4" destOrd="0" parTransId="{36683A9C-D169-4805-B099-7D3CF3392529}" sibTransId="{A3509209-DB46-4882-811A-02B5466A8700}"/>
    <dgm:cxn modelId="{080FB769-E1D2-477F-98EC-67F44B27398F}" srcId="{81A00FBD-4672-49BD-A9E1-41890EF5A438}" destId="{8EBB5F2A-9FAF-44E3-A40E-8D4969DE208D}" srcOrd="5" destOrd="0" parTransId="{35775BFA-1E56-4BBC-B8C2-55D0EC874A5D}" sibTransId="{3A35E42B-B236-4E14-ACFA-FC5D16CE23C9}"/>
    <dgm:cxn modelId="{70166216-6091-46CC-A1A3-CF64930043BC}" srcId="{81A00FBD-4672-49BD-A9E1-41890EF5A438}" destId="{94C12E70-A6CC-4C76-A351-64FDF7CE39A9}" srcOrd="4" destOrd="0" parTransId="{31CF122F-3216-45B3-B64A-CFA2CB981BFC}" sibTransId="{68C40656-BCA6-4B41-BD62-52EC01F8C303}"/>
    <dgm:cxn modelId="{0FD884E7-34CF-4F3F-85BD-E9B1D1CD2DF9}" type="presOf" srcId="{EC38D7B5-0F47-44A0-A775-974EB29E9AB6}" destId="{9B76EEB0-BD05-4AD6-9CCD-B5B5D0144008}" srcOrd="0" destOrd="1" presId="urn:microsoft.com/office/officeart/2005/8/layout/hList1"/>
    <dgm:cxn modelId="{AE41D2D1-4065-44C2-93F5-D873B9A996B6}" type="presOf" srcId="{B3937F54-9D0C-44CA-893A-22ADF106E90E}" destId="{3E3D4584-9F8B-45D2-BCCC-E8BE088964C1}" srcOrd="0" destOrd="4" presId="urn:microsoft.com/office/officeart/2005/8/layout/hList1"/>
    <dgm:cxn modelId="{8268366B-4ADE-427F-BC69-42C5ED7A1452}" type="presOf" srcId="{8AB933C8-65FC-403D-9DA1-6F51DF53C3C4}" destId="{3E3D4584-9F8B-45D2-BCCC-E8BE088964C1}" srcOrd="0" destOrd="5" presId="urn:microsoft.com/office/officeart/2005/8/layout/hList1"/>
    <dgm:cxn modelId="{A715C60B-FE1F-4E8E-BFDA-D0ABCB23F7A1}" type="presOf" srcId="{2232D068-948C-4B08-A5EA-964D9F8FDB44}" destId="{2101229C-BF9A-4BB5-A8D5-E72FC02C626C}" srcOrd="0" destOrd="6" presId="urn:microsoft.com/office/officeart/2005/8/layout/hList1"/>
    <dgm:cxn modelId="{CA86D128-EF20-4264-8C1D-22038CE95135}" srcId="{59E1147D-0EA3-478D-902F-A4D16510ADA1}" destId="{3CA353D8-2EC0-4834-9332-9176C805959A}" srcOrd="1" destOrd="0" parTransId="{0D5BEEAB-A1C3-49E8-A45C-288CE964F0AF}" sibTransId="{C632CE61-4C8D-4C44-8CAF-D2EB0994E659}"/>
    <dgm:cxn modelId="{3232F7D5-F6BA-4736-9AA2-5718637D620F}" type="presOf" srcId="{690CB327-4393-4D91-976C-6B5D872E5649}" destId="{2101229C-BF9A-4BB5-A8D5-E72FC02C626C}" srcOrd="0" destOrd="2" presId="urn:microsoft.com/office/officeart/2005/8/layout/hList1"/>
    <dgm:cxn modelId="{C6FC08BD-4518-42A6-B221-39EF82EE9667}" type="presOf" srcId="{A7D75D8E-E89E-439C-A3BA-4BBE6CFD609C}" destId="{9B76EEB0-BD05-4AD6-9CCD-B5B5D0144008}" srcOrd="0" destOrd="2" presId="urn:microsoft.com/office/officeart/2005/8/layout/hList1"/>
    <dgm:cxn modelId="{B4041AE3-1CA0-4803-8104-36922B239697}" type="presOf" srcId="{8EBB5F2A-9FAF-44E3-A40E-8D4969DE208D}" destId="{2101229C-BF9A-4BB5-A8D5-E72FC02C626C}" srcOrd="0" destOrd="5" presId="urn:microsoft.com/office/officeart/2005/8/layout/hList1"/>
    <dgm:cxn modelId="{DEBD3F29-FD28-4C64-8F59-93ED72E93512}" type="presOf" srcId="{CEF72344-BCD7-48BE-B4DD-8617010D17D8}" destId="{3E3D4584-9F8B-45D2-BCCC-E8BE088964C1}" srcOrd="0" destOrd="2" presId="urn:microsoft.com/office/officeart/2005/8/layout/hList1"/>
    <dgm:cxn modelId="{4FD9072B-9A9E-44F6-A842-1ACFCDF0C741}" type="presOf" srcId="{81A00FBD-4672-49BD-A9E1-41890EF5A438}" destId="{B74A1923-56B5-4E96-B835-801F6ED2A3B7}" srcOrd="0" destOrd="0" presId="urn:microsoft.com/office/officeart/2005/8/layout/hList1"/>
    <dgm:cxn modelId="{6F644AA3-FC29-4BAD-94A9-260F51C9154E}" srcId="{81A00FBD-4672-49BD-A9E1-41890EF5A438}" destId="{C5EF58DC-5C76-4067-9841-4220727B7498}" srcOrd="0" destOrd="0" parTransId="{253DEF0E-7C35-4997-8A44-2EA17909E641}" sibTransId="{9112D331-39E2-484F-A371-7209AA77D7A6}"/>
    <dgm:cxn modelId="{5D4CD1B9-8CEA-40CB-830A-EAEDD7942BE1}" srcId="{18FE6B0F-1B7B-4826-8C40-B9BC434E3364}" destId="{7F386667-E2D6-4EE0-9CBA-FA7A0469F83D}" srcOrd="3" destOrd="0" parTransId="{FE04FE99-D560-413A-BAF7-37FFB8507CFB}" sibTransId="{3C1C3A40-A701-4417-81BC-798188BD7AF3}"/>
    <dgm:cxn modelId="{5EFC9808-A9DD-45B2-8D39-E90F6D91DC7C}" srcId="{59E1147D-0EA3-478D-902F-A4D16510ADA1}" destId="{E336B5AC-DA9C-4732-B960-F25717EBB542}" srcOrd="4" destOrd="0" parTransId="{6FD13086-D470-4F30-B63E-48CA1B1E0256}" sibTransId="{B3A87264-5D3F-480A-B316-9CBC87F93268}"/>
    <dgm:cxn modelId="{2FE17E7E-2819-473B-8066-9707B64A441F}" type="presOf" srcId="{94C12E70-A6CC-4C76-A351-64FDF7CE39A9}" destId="{2101229C-BF9A-4BB5-A8D5-E72FC02C626C}" srcOrd="0" destOrd="4" presId="urn:microsoft.com/office/officeart/2005/8/layout/hList1"/>
    <dgm:cxn modelId="{BB4F3C81-076F-41B9-9E5B-4369BA940636}" srcId="{975E79D5-98F4-46C2-9A8A-3FBF66FF15C2}" destId="{D9CBF7DE-8CAA-4EE8-81B8-876FD8BBF472}" srcOrd="6" destOrd="0" parTransId="{86E1E3E7-091C-43DE-8507-144AC7AE49EF}" sibTransId="{046FB6B2-D26D-4752-B824-F38E98717C2F}"/>
    <dgm:cxn modelId="{9B67054A-F47C-4CA4-B677-150852D09B5E}" type="presOf" srcId="{2794DFED-6B77-4892-BC7B-2C5F56EE57E6}" destId="{F86C5B94-99B0-4D0F-93F7-55DE90E79D3D}" srcOrd="0" destOrd="9" presId="urn:microsoft.com/office/officeart/2005/8/layout/hList1"/>
    <dgm:cxn modelId="{271EB82A-F16F-4420-AE29-CC80DB4CBD58}" type="presOf" srcId="{7F386667-E2D6-4EE0-9CBA-FA7A0469F83D}" destId="{9B76EEB0-BD05-4AD6-9CCD-B5B5D0144008}" srcOrd="0" destOrd="3" presId="urn:microsoft.com/office/officeart/2005/8/layout/hList1"/>
    <dgm:cxn modelId="{946FB803-6EA3-45DD-95FC-8613A9D210CE}" srcId="{975E79D5-98F4-46C2-9A8A-3FBF66FF15C2}" destId="{CEF72344-BCD7-48BE-B4DD-8617010D17D8}" srcOrd="2" destOrd="0" parTransId="{E6A2DDBA-A488-4862-BF16-8523492F5585}" sibTransId="{01C0AEE3-E13B-4CB3-B770-4CF32716E3B4}"/>
    <dgm:cxn modelId="{6FA7A63B-F12E-4422-BF67-A384BDC98063}" type="presOf" srcId="{7D429046-AE06-48EB-9FCE-6182B54E11DE}" destId="{F86C5B94-99B0-4D0F-93F7-55DE90E79D3D}" srcOrd="0" destOrd="0" presId="urn:microsoft.com/office/officeart/2005/8/layout/hList1"/>
    <dgm:cxn modelId="{66F188B1-8F1D-4125-B376-A3FA0407BA51}" type="presOf" srcId="{3CA353D8-2EC0-4834-9332-9176C805959A}" destId="{F86C5B94-99B0-4D0F-93F7-55DE90E79D3D}" srcOrd="0" destOrd="1" presId="urn:microsoft.com/office/officeart/2005/8/layout/hList1"/>
    <dgm:cxn modelId="{931DBDCE-7C7D-476D-958F-44C1F406A517}" srcId="{59E1147D-0EA3-478D-902F-A4D16510ADA1}" destId="{C3030C6F-5D1F-451C-A9B7-2D754D3BCEFF}" srcOrd="3" destOrd="0" parTransId="{C28DB95D-D7DF-4906-81B1-095572236420}" sibTransId="{E99F80CD-89AF-4511-BD64-EE78429C7417}"/>
    <dgm:cxn modelId="{35B1865F-A069-4F86-9B13-12E5C126DEA0}" srcId="{975E79D5-98F4-46C2-9A8A-3FBF66FF15C2}" destId="{5F22E12C-62F7-469C-988F-5EC2017FFEE3}" srcOrd="1" destOrd="0" parTransId="{A5CBF412-A7F4-485F-BB0C-333FE22B4356}" sibTransId="{B8BC527F-CA7D-491A-80C4-9D4956FE87A8}"/>
    <dgm:cxn modelId="{EA40ADC2-FF8D-46F5-943C-C4F99940C3A5}" srcId="{01E2FF1F-79C8-45D8-8FD1-A71974BD7F1A}" destId="{81A00FBD-4672-49BD-A9E1-41890EF5A438}" srcOrd="1" destOrd="0" parTransId="{A151B78C-C756-4A08-A469-11E1A1E5607F}" sibTransId="{18F46FF3-6932-4893-A245-918CADDFEDCC}"/>
    <dgm:cxn modelId="{C4986068-1F34-4E3B-9C80-CC9DD751DB09}" srcId="{59E1147D-0EA3-478D-902F-A4D16510ADA1}" destId="{14C139E6-8EBF-4694-8035-A42390C96DD3}" srcOrd="7" destOrd="0" parTransId="{EA82A679-15B9-4CE3-B3BF-24F9C27D1DE5}" sibTransId="{BFA9C57B-ED3D-4D87-A43C-DDD14E83118B}"/>
    <dgm:cxn modelId="{61AAF2BD-B18B-460D-8160-16362654F509}" type="presOf" srcId="{18FE6B0F-1B7B-4826-8C40-B9BC434E3364}" destId="{7E66CAC8-5D6E-4DAA-8111-4D20280D0199}" srcOrd="0" destOrd="0" presId="urn:microsoft.com/office/officeart/2005/8/layout/hList1"/>
    <dgm:cxn modelId="{BDC6A165-1E3A-4E06-9C1E-31FD64F3E15D}" type="presOf" srcId="{234C343C-8CC5-4495-9E60-286F07D93EA1}" destId="{F86C5B94-99B0-4D0F-93F7-55DE90E79D3D}" srcOrd="0" destOrd="2" presId="urn:microsoft.com/office/officeart/2005/8/layout/hList1"/>
    <dgm:cxn modelId="{F4DF5EE1-D271-413C-92BD-ABB9EBA6CB93}" srcId="{975E79D5-98F4-46C2-9A8A-3FBF66FF15C2}" destId="{0A253647-3EFF-460B-B4A4-24B8F9887C71}" srcOrd="3" destOrd="0" parTransId="{F3B1E143-D700-4BEF-B89F-7BE1FB176757}" sibTransId="{B375F33C-6379-4F64-B3C5-E9FFFC267DBB}"/>
    <dgm:cxn modelId="{ACDEBB5B-8BCA-4652-BA91-FE1B54AC06C6}" type="presOf" srcId="{14C139E6-8EBF-4694-8035-A42390C96DD3}" destId="{F86C5B94-99B0-4D0F-93F7-55DE90E79D3D}" srcOrd="0" destOrd="7" presId="urn:microsoft.com/office/officeart/2005/8/layout/hList1"/>
    <dgm:cxn modelId="{25157F8E-3ACD-4997-BC97-F7D074813E4E}" type="presOf" srcId="{59E1147D-0EA3-478D-902F-A4D16510ADA1}" destId="{FFFD09A3-5CC2-49DE-B30C-FA6C67ACF8B0}" srcOrd="0" destOrd="0" presId="urn:microsoft.com/office/officeart/2005/8/layout/hList1"/>
    <dgm:cxn modelId="{9690F523-D3DF-4150-8711-E1F0A78F8332}" type="presOf" srcId="{0A253647-3EFF-460B-B4A4-24B8F9887C71}" destId="{3E3D4584-9F8B-45D2-BCCC-E8BE088964C1}" srcOrd="0" destOrd="3" presId="urn:microsoft.com/office/officeart/2005/8/layout/hList1"/>
    <dgm:cxn modelId="{FE77BC00-3577-4B87-87D2-20BACCBF6B83}" srcId="{975E79D5-98F4-46C2-9A8A-3FBF66FF15C2}" destId="{B3937F54-9D0C-44CA-893A-22ADF106E90E}" srcOrd="4" destOrd="0" parTransId="{AC379117-D68D-4676-9EBB-5788A5B9188D}" sibTransId="{B04C22AB-9123-451A-BBA5-ED511E690465}"/>
    <dgm:cxn modelId="{09E1BE06-7341-4549-AC3D-F26594D75BA1}" srcId="{59E1147D-0EA3-478D-902F-A4D16510ADA1}" destId="{2794DFED-6B77-4892-BC7B-2C5F56EE57E6}" srcOrd="9" destOrd="0" parTransId="{E97988FE-387C-4987-90C9-0BB9E66C4653}" sibTransId="{28594BD1-2D0E-4AF0-AF82-6CD0659542AD}"/>
    <dgm:cxn modelId="{7551C8E3-FD84-48BB-A692-017CDB50BEBC}" type="presOf" srcId="{807D5C12-4C7F-4F37-B7E4-1174F41F4BB3}" destId="{3E3D4584-9F8B-45D2-BCCC-E8BE088964C1}" srcOrd="0" destOrd="0" presId="urn:microsoft.com/office/officeart/2005/8/layout/hList1"/>
    <dgm:cxn modelId="{790F6516-8B46-4080-93E6-8EDE09656009}" type="presParOf" srcId="{DAE3FF46-E988-4250-94FB-AFA5EFC75FDB}" destId="{4A98BC14-3BD7-4DFE-8E30-B506772CBDE0}" srcOrd="0" destOrd="0" presId="urn:microsoft.com/office/officeart/2005/8/layout/hList1"/>
    <dgm:cxn modelId="{7EB13D42-2246-4344-8253-1A7D1B361685}" type="presParOf" srcId="{4A98BC14-3BD7-4DFE-8E30-B506772CBDE0}" destId="{7E66CAC8-5D6E-4DAA-8111-4D20280D0199}" srcOrd="0" destOrd="0" presId="urn:microsoft.com/office/officeart/2005/8/layout/hList1"/>
    <dgm:cxn modelId="{B7BDB67C-4016-4456-86C0-677B278B1365}" type="presParOf" srcId="{4A98BC14-3BD7-4DFE-8E30-B506772CBDE0}" destId="{9B76EEB0-BD05-4AD6-9CCD-B5B5D0144008}" srcOrd="1" destOrd="0" presId="urn:microsoft.com/office/officeart/2005/8/layout/hList1"/>
    <dgm:cxn modelId="{3157C56C-C875-4B35-96AB-AED1C14C3A32}" type="presParOf" srcId="{DAE3FF46-E988-4250-94FB-AFA5EFC75FDB}" destId="{0B368134-F8C2-4DB3-8DE7-92E3480AF758}" srcOrd="1" destOrd="0" presId="urn:microsoft.com/office/officeart/2005/8/layout/hList1"/>
    <dgm:cxn modelId="{CFB36CBF-D185-480E-9BDA-D707D1395AC8}" type="presParOf" srcId="{DAE3FF46-E988-4250-94FB-AFA5EFC75FDB}" destId="{29B7A7C1-EB30-4B8B-9399-B53509F1EB19}" srcOrd="2" destOrd="0" presId="urn:microsoft.com/office/officeart/2005/8/layout/hList1"/>
    <dgm:cxn modelId="{E0CDFF3C-C21E-41AF-9E05-FD23DA85C718}" type="presParOf" srcId="{29B7A7C1-EB30-4B8B-9399-B53509F1EB19}" destId="{B74A1923-56B5-4E96-B835-801F6ED2A3B7}" srcOrd="0" destOrd="0" presId="urn:microsoft.com/office/officeart/2005/8/layout/hList1"/>
    <dgm:cxn modelId="{D172F15C-23D5-4E45-B6D6-02DCDF49E263}" type="presParOf" srcId="{29B7A7C1-EB30-4B8B-9399-B53509F1EB19}" destId="{2101229C-BF9A-4BB5-A8D5-E72FC02C626C}" srcOrd="1" destOrd="0" presId="urn:microsoft.com/office/officeart/2005/8/layout/hList1"/>
    <dgm:cxn modelId="{430EBBB1-052C-4F04-BACF-6D9B5DBF9A5F}" type="presParOf" srcId="{DAE3FF46-E988-4250-94FB-AFA5EFC75FDB}" destId="{924FAA49-EA01-4CC6-9F47-EE15E81A4225}" srcOrd="3" destOrd="0" presId="urn:microsoft.com/office/officeart/2005/8/layout/hList1"/>
    <dgm:cxn modelId="{D50CF492-1F42-4F91-9C75-77F4DA2AD2CA}" type="presParOf" srcId="{DAE3FF46-E988-4250-94FB-AFA5EFC75FDB}" destId="{549D61ED-55D9-46D7-84CC-AF88B9A2F519}" srcOrd="4" destOrd="0" presId="urn:microsoft.com/office/officeart/2005/8/layout/hList1"/>
    <dgm:cxn modelId="{057F5215-AF32-44C3-8A41-48ED64762065}" type="presParOf" srcId="{549D61ED-55D9-46D7-84CC-AF88B9A2F519}" destId="{FFFD09A3-5CC2-49DE-B30C-FA6C67ACF8B0}" srcOrd="0" destOrd="0" presId="urn:microsoft.com/office/officeart/2005/8/layout/hList1"/>
    <dgm:cxn modelId="{735C06D4-FEF7-49C3-89DC-2F3605CC6204}" type="presParOf" srcId="{549D61ED-55D9-46D7-84CC-AF88B9A2F519}" destId="{F86C5B94-99B0-4D0F-93F7-55DE90E79D3D}" srcOrd="1" destOrd="0" presId="urn:microsoft.com/office/officeart/2005/8/layout/hList1"/>
    <dgm:cxn modelId="{6692D890-158D-4BF0-AC79-86625D643436}" type="presParOf" srcId="{DAE3FF46-E988-4250-94FB-AFA5EFC75FDB}" destId="{FD945389-AC41-420E-97F7-A213A55B9A34}" srcOrd="5" destOrd="0" presId="urn:microsoft.com/office/officeart/2005/8/layout/hList1"/>
    <dgm:cxn modelId="{57E77A09-B8D2-42A0-A8D3-8BC50469CFB0}" type="presParOf" srcId="{DAE3FF46-E988-4250-94FB-AFA5EFC75FDB}" destId="{22094BD7-4E45-4A60-A4FD-1DCB607AFC39}" srcOrd="6" destOrd="0" presId="urn:microsoft.com/office/officeart/2005/8/layout/hList1"/>
    <dgm:cxn modelId="{B7BFF5BC-83C5-48E1-B5BC-B6A2704F812B}" type="presParOf" srcId="{22094BD7-4E45-4A60-A4FD-1DCB607AFC39}" destId="{A94E42E3-A7B2-4194-9A72-4010AE0EF271}" srcOrd="0" destOrd="0" presId="urn:microsoft.com/office/officeart/2005/8/layout/hList1"/>
    <dgm:cxn modelId="{03E9CFF1-FA27-4BA0-AAA0-0EAF98E1BA6A}" type="presParOf" srcId="{22094BD7-4E45-4A60-A4FD-1DCB607AFC39}" destId="{3E3D4584-9F8B-45D2-BCCC-E8BE088964C1}"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3CB25-B9B3-41B7-9793-2A1068F0ECB8}">
      <dsp:nvSpPr>
        <dsp:cNvPr id="0" name=""/>
        <dsp:cNvSpPr/>
      </dsp:nvSpPr>
      <dsp:spPr>
        <a:xfrm>
          <a:off x="2" y="0"/>
          <a:ext cx="10600575" cy="505823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0F05F0-7194-4DEE-B12B-275130E37EC1}">
      <dsp:nvSpPr>
        <dsp:cNvPr id="0" name=""/>
        <dsp:cNvSpPr/>
      </dsp:nvSpPr>
      <dsp:spPr>
        <a:xfrm>
          <a:off x="3623" y="1517469"/>
          <a:ext cx="2354074"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dirty="0" smtClean="0">
              <a:solidFill>
                <a:schemeClr val="accent3">
                  <a:lumMod val="60000"/>
                  <a:lumOff val="40000"/>
                </a:schemeClr>
              </a:solidFill>
            </a:rPr>
            <a:t>1.ზოგადი რეკომენდაციები;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2. სამშენებლო;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3. სასაზღვრო-გამშვები პუნქტები;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4. სასტუმრო/განთავსება;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5. მომსახურება (აფთიაქები,ბანკები,მარკეტები,სავაჭრო ობიექტები);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 6. ტრანსპორტი;</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7. სამთომოპოვებით მრეწველობა;</a:t>
          </a:r>
          <a:endParaRPr lang="en-US" sz="1000" kern="1200" dirty="0">
            <a:solidFill>
              <a:schemeClr val="accent3">
                <a:lumMod val="60000"/>
                <a:lumOff val="40000"/>
              </a:schemeClr>
            </a:solidFill>
          </a:endParaRPr>
        </a:p>
      </dsp:txBody>
      <dsp:txXfrm>
        <a:off x="102392" y="1616238"/>
        <a:ext cx="2156536" cy="1825754"/>
      </dsp:txXfrm>
    </dsp:sp>
    <dsp:sp modelId="{CAD87DEA-AAA8-44FC-9C68-901263B31CB6}">
      <dsp:nvSpPr>
        <dsp:cNvPr id="0" name=""/>
        <dsp:cNvSpPr/>
      </dsp:nvSpPr>
      <dsp:spPr>
        <a:xfrm>
          <a:off x="2750043" y="1517469"/>
          <a:ext cx="2354074"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dirty="0" smtClean="0">
              <a:solidFill>
                <a:schemeClr val="accent3">
                  <a:lumMod val="60000"/>
                  <a:lumOff val="40000"/>
                </a:schemeClr>
              </a:solidFill>
            </a:rPr>
            <a:t>8. დამამუშავებელი მრეწველობა;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9.  საგამომცემლო საქმიანობა (ბეჭდური მედიის, წიგნების და ბროშურების გამოცემა); </a:t>
          </a:r>
        </a:p>
        <a:p>
          <a:pPr lvl="0" algn="l" defTabSz="444500">
            <a:lnSpc>
              <a:spcPct val="90000"/>
            </a:lnSpc>
            <a:spcBef>
              <a:spcPct val="0"/>
            </a:spcBef>
            <a:spcAft>
              <a:spcPct val="35000"/>
            </a:spcAft>
          </a:pPr>
          <a:r>
            <a:rPr lang="ka-GE" sz="1000" kern="1200" dirty="0" smtClean="0">
              <a:solidFill>
                <a:schemeClr val="accent3">
                  <a:lumMod val="60000"/>
                  <a:lumOff val="40000"/>
                </a:schemeClr>
              </a:solidFill>
            </a:rPr>
            <a:t>10.  ელექტროენერგიის მიწოდება, წყლის დაგროვება/დამუშავება/განაწილება და ნარჩენების მართვა</a:t>
          </a:r>
          <a:endParaRPr lang="en-US" sz="1000" kern="1200" dirty="0">
            <a:solidFill>
              <a:schemeClr val="accent3">
                <a:lumMod val="60000"/>
                <a:lumOff val="40000"/>
              </a:schemeClr>
            </a:solidFill>
          </a:endParaRPr>
        </a:p>
      </dsp:txBody>
      <dsp:txXfrm>
        <a:off x="2848812" y="1616238"/>
        <a:ext cx="2156536" cy="1825754"/>
      </dsp:txXfrm>
    </dsp:sp>
    <dsp:sp modelId="{531ACC35-89B7-4DF9-B080-793ACF242597}">
      <dsp:nvSpPr>
        <dsp:cNvPr id="0" name=""/>
        <dsp:cNvSpPr/>
      </dsp:nvSpPr>
      <dsp:spPr>
        <a:xfrm>
          <a:off x="5496463" y="1517469"/>
          <a:ext cx="2354074"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smtClean="0">
              <a:solidFill>
                <a:schemeClr val="accent3">
                  <a:lumMod val="60000"/>
                  <a:lumOff val="40000"/>
                </a:schemeClr>
              </a:solidFill>
            </a:rPr>
            <a:t>11. დასაქმებულთა ტრანსპორტირებასთან დაკავშირები;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12.  მომსახურების/საოფისე სექტორი;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13.  სოფლის მეურნეობის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14.  წარმოების;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15.  მიტანის მომსახურების (ე.წ. „დელივერი სერვისი“/„საკურიერო სერვისი“) საქმიანობებითვის</a:t>
          </a:r>
          <a:endParaRPr lang="en-US" sz="1000" kern="1200" dirty="0">
            <a:solidFill>
              <a:schemeClr val="accent3">
                <a:lumMod val="60000"/>
                <a:lumOff val="40000"/>
              </a:schemeClr>
            </a:solidFill>
          </a:endParaRPr>
        </a:p>
      </dsp:txBody>
      <dsp:txXfrm>
        <a:off x="5595232" y="1616238"/>
        <a:ext cx="2156536" cy="1825754"/>
      </dsp:txXfrm>
    </dsp:sp>
    <dsp:sp modelId="{23E25622-D19D-4F84-9339-D1B07C21B90F}">
      <dsp:nvSpPr>
        <dsp:cNvPr id="0" name=""/>
        <dsp:cNvSpPr/>
      </dsp:nvSpPr>
      <dsp:spPr>
        <a:xfrm>
          <a:off x="8242883" y="1517469"/>
          <a:ext cx="2354074" cy="2023292"/>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ka-GE" sz="1000" kern="1200" smtClean="0">
              <a:solidFill>
                <a:schemeClr val="accent3">
                  <a:lumMod val="60000"/>
                  <a:lumOff val="40000"/>
                </a:schemeClr>
              </a:solidFill>
            </a:rPr>
            <a:t>16. სილამზის სალონებისა და ესთეთიკური მედიცინის ცენტრებისთვის;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17. საგანმანათლებლო დაწესებულების ლაბორატორიებისა და შიდა საგამოცდო ცენტრი;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18. საცალო და საბითუმო ვაჭრობა </a:t>
          </a:r>
        </a:p>
        <a:p>
          <a:pPr lvl="0" algn="l" defTabSz="444500">
            <a:lnSpc>
              <a:spcPct val="90000"/>
            </a:lnSpc>
            <a:spcBef>
              <a:spcPct val="0"/>
            </a:spcBef>
            <a:spcAft>
              <a:spcPct val="35000"/>
            </a:spcAft>
          </a:pPr>
          <a:r>
            <a:rPr lang="ka-GE" sz="1000" kern="1200" smtClean="0">
              <a:solidFill>
                <a:schemeClr val="accent3">
                  <a:lumMod val="60000"/>
                  <a:lumOff val="40000"/>
                </a:schemeClr>
              </a:solidFill>
            </a:rPr>
            <a:t>19. ავტოტექმომსახურება.</a:t>
          </a:r>
          <a:endParaRPr lang="en-US" sz="1000" kern="1200" dirty="0">
            <a:solidFill>
              <a:schemeClr val="accent3">
                <a:lumMod val="60000"/>
                <a:lumOff val="40000"/>
              </a:schemeClr>
            </a:solidFill>
          </a:endParaRPr>
        </a:p>
      </dsp:txBody>
      <dsp:txXfrm>
        <a:off x="8341652" y="1616238"/>
        <a:ext cx="2156536" cy="1825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C2146-C138-462A-A603-48019B7FA98F}">
      <dsp:nvSpPr>
        <dsp:cNvPr id="0" name=""/>
        <dsp:cNvSpPr/>
      </dsp:nvSpPr>
      <dsp:spPr>
        <a:xfrm>
          <a:off x="5923496" y="2199961"/>
          <a:ext cx="4965357" cy="4145891"/>
        </a:xfrm>
        <a:prstGeom prst="gear9">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a-GE" sz="2400" b="1" kern="1200" dirty="0" smtClean="0"/>
            <a:t>ზოგადი მოთხოვნები ყველა ტიპის საქმიანობისთვის</a:t>
          </a:r>
          <a:endParaRPr lang="en-US" sz="2400" b="1" kern="1200" dirty="0"/>
        </a:p>
      </dsp:txBody>
      <dsp:txXfrm>
        <a:off x="6860508" y="3171116"/>
        <a:ext cx="3091333" cy="2131074"/>
      </dsp:txXfrm>
    </dsp:sp>
    <dsp:sp modelId="{5B3F39A7-7631-4C76-9A76-3AC0AA8D04C0}">
      <dsp:nvSpPr>
        <dsp:cNvPr id="0" name=""/>
        <dsp:cNvSpPr/>
      </dsp:nvSpPr>
      <dsp:spPr>
        <a:xfrm>
          <a:off x="4040833" y="4912156"/>
          <a:ext cx="6353256" cy="1305763"/>
        </a:xfrm>
        <a:prstGeom prst="roundRect">
          <a:avLst>
            <a:gd name="adj" fmla="val 10000"/>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ka-GE" sz="2800" b="1" kern="1200" dirty="0" smtClean="0"/>
            <a:t>რეკომენდაციების სტრუქტურა</a:t>
          </a:r>
          <a:endParaRPr lang="en-US" sz="2800" b="1" kern="1200" dirty="0"/>
        </a:p>
      </dsp:txBody>
      <dsp:txXfrm>
        <a:off x="4079077" y="4950400"/>
        <a:ext cx="6276768" cy="1229275"/>
      </dsp:txXfrm>
    </dsp:sp>
    <dsp:sp modelId="{2D4C765F-E190-441E-A80C-97FEAC8181B5}">
      <dsp:nvSpPr>
        <dsp:cNvPr id="0" name=""/>
        <dsp:cNvSpPr/>
      </dsp:nvSpPr>
      <dsp:spPr>
        <a:xfrm rot="21435817">
          <a:off x="3395881" y="1481471"/>
          <a:ext cx="3229712" cy="3002981"/>
        </a:xfrm>
        <a:prstGeom prst="gear6">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a-GE" sz="1800" b="1" kern="1200" dirty="0" smtClean="0"/>
            <a:t>საქმიანობის შესაბამისი სპეციფიკური მოთხოვნები</a:t>
          </a:r>
          <a:endParaRPr lang="en-US" sz="1800" kern="1200" dirty="0"/>
        </a:p>
      </dsp:txBody>
      <dsp:txXfrm>
        <a:off x="4184848" y="2242050"/>
        <a:ext cx="1651778" cy="1481823"/>
      </dsp:txXfrm>
    </dsp:sp>
    <dsp:sp modelId="{4E8DEAC3-59B9-4C43-93A5-1BCA0235AEB2}">
      <dsp:nvSpPr>
        <dsp:cNvPr id="0" name=""/>
        <dsp:cNvSpPr/>
      </dsp:nvSpPr>
      <dsp:spPr>
        <a:xfrm rot="20625969">
          <a:off x="5919771" y="40284"/>
          <a:ext cx="2838000" cy="2738640"/>
        </a:xfrm>
        <a:prstGeom prst="gear6">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მოთხოვნები დასაქმებულთა მიმართ</a:t>
          </a:r>
          <a:endParaRPr lang="en-US" sz="1600" kern="1200" dirty="0"/>
        </a:p>
      </dsp:txBody>
      <dsp:txXfrm rot="900000">
        <a:off x="6548121" y="635055"/>
        <a:ext cx="1581300" cy="1549099"/>
      </dsp:txXfrm>
    </dsp:sp>
    <dsp:sp modelId="{4EA8EA52-7B89-48CF-A3ED-C1BD47354796}">
      <dsp:nvSpPr>
        <dsp:cNvPr id="0" name=""/>
        <dsp:cNvSpPr/>
      </dsp:nvSpPr>
      <dsp:spPr>
        <a:xfrm>
          <a:off x="4909616" y="1441294"/>
          <a:ext cx="6835772" cy="5739930"/>
        </a:xfrm>
        <a:prstGeom prst="circularArrow">
          <a:avLst>
            <a:gd name="adj1" fmla="val 4687"/>
            <a:gd name="adj2" fmla="val 299029"/>
            <a:gd name="adj3" fmla="val 2549889"/>
            <a:gd name="adj4" fmla="val 15790452"/>
            <a:gd name="adj5" fmla="val 5469"/>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F55BCD2-5542-485A-B6F3-A28CC69226A4}">
      <dsp:nvSpPr>
        <dsp:cNvPr id="0" name=""/>
        <dsp:cNvSpPr/>
      </dsp:nvSpPr>
      <dsp:spPr>
        <a:xfrm>
          <a:off x="3021858" y="1378538"/>
          <a:ext cx="3180466" cy="3180466"/>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F8D4C8DA-5B93-4234-B7FB-CCFDD68E684F}">
      <dsp:nvSpPr>
        <dsp:cNvPr id="0" name=""/>
        <dsp:cNvSpPr/>
      </dsp:nvSpPr>
      <dsp:spPr>
        <a:xfrm>
          <a:off x="5495690" y="-336054"/>
          <a:ext cx="3429182" cy="342918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27F0B-B97C-4C01-A810-EEB452CD04DB}">
      <dsp:nvSpPr>
        <dsp:cNvPr id="0" name=""/>
        <dsp:cNvSpPr/>
      </dsp:nvSpPr>
      <dsp:spPr>
        <a:xfrm>
          <a:off x="1565910" y="0"/>
          <a:ext cx="1043940" cy="1064985"/>
        </a:xfrm>
        <a:prstGeom prst="trapezoid">
          <a:avLst>
            <a:gd name="adj" fmla="val 50000"/>
          </a:avLst>
        </a:prstGeom>
        <a:gradFill rotWithShape="0">
          <a:gsLst>
            <a:gs pos="38000">
              <a:srgbClr val="05014B"/>
            </a:gs>
            <a:gs pos="0">
              <a:schemeClr val="accent1">
                <a:lumMod val="95000"/>
                <a:lumOff val="5000"/>
              </a:schemeClr>
            </a:gs>
            <a:gs pos="79000">
              <a:srgbClr val="C00000"/>
            </a:gs>
          </a:gsLst>
          <a:path path="circle">
            <a:fillToRect l="50000" t="130000" r="50000" b="-30000"/>
          </a:path>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ka-GE" sz="2100" b="1" kern="1200" dirty="0">
              <a:solidFill>
                <a:schemeClr val="tx1"/>
              </a:solidFill>
            </a:rPr>
            <a:t>ძალიან მაღალი</a:t>
          </a:r>
          <a:endParaRPr lang="en-GB" sz="2100" b="1" kern="1200" dirty="0">
            <a:solidFill>
              <a:schemeClr val="tx1"/>
            </a:solidFill>
          </a:endParaRPr>
        </a:p>
      </dsp:txBody>
      <dsp:txXfrm>
        <a:off x="1565910" y="0"/>
        <a:ext cx="1043940" cy="1064985"/>
      </dsp:txXfrm>
    </dsp:sp>
    <dsp:sp modelId="{AB532A35-7D92-448A-A99D-B3FE8AFE0852}">
      <dsp:nvSpPr>
        <dsp:cNvPr id="0" name=""/>
        <dsp:cNvSpPr/>
      </dsp:nvSpPr>
      <dsp:spPr>
        <a:xfrm>
          <a:off x="1043940" y="1064985"/>
          <a:ext cx="2087880" cy="1064985"/>
        </a:xfrm>
        <a:prstGeom prst="trapezoid">
          <a:avLst>
            <a:gd name="adj" fmla="val 49012"/>
          </a:avLst>
        </a:prstGeom>
        <a:solidFill>
          <a:schemeClr val="tx2">
            <a:lumMod val="75000"/>
          </a:scheme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ka-GE" sz="2100" b="1" kern="1200" dirty="0">
              <a:solidFill>
                <a:schemeClr val="tx1"/>
              </a:solidFill>
            </a:rPr>
            <a:t>მაღალი</a:t>
          </a:r>
          <a:endParaRPr lang="en-GB" sz="2100" b="1" kern="1200" dirty="0">
            <a:solidFill>
              <a:schemeClr val="tx1"/>
            </a:solidFill>
          </a:endParaRPr>
        </a:p>
      </dsp:txBody>
      <dsp:txXfrm>
        <a:off x="1409319" y="1064985"/>
        <a:ext cx="1357122" cy="1064985"/>
      </dsp:txXfrm>
    </dsp:sp>
    <dsp:sp modelId="{E44271BE-68BB-420D-80D9-2AE9754E8B9C}">
      <dsp:nvSpPr>
        <dsp:cNvPr id="0" name=""/>
        <dsp:cNvSpPr/>
      </dsp:nvSpPr>
      <dsp:spPr>
        <a:xfrm>
          <a:off x="521969" y="2129971"/>
          <a:ext cx="3131820" cy="1064985"/>
        </a:xfrm>
        <a:prstGeom prst="trapezoid">
          <a:avLst>
            <a:gd name="adj" fmla="val 49012"/>
          </a:avLst>
        </a:prstGeom>
        <a:gradFill rotWithShape="0">
          <a:gsLst>
            <a:gs pos="0">
              <a:schemeClr val="accent4">
                <a:hueOff val="0"/>
                <a:satOff val="0"/>
                <a:lumOff val="0"/>
                <a:alphaOff val="0"/>
              </a:schemeClr>
            </a:gs>
            <a:gs pos="0">
              <a:schemeClr val="bg2">
                <a:lumMod val="75000"/>
              </a:schemeClr>
            </a:gs>
            <a:gs pos="100000">
              <a:schemeClr val="accent4">
                <a:hueOff val="0"/>
                <a:satOff val="0"/>
                <a:lumOff val="0"/>
                <a:alphaOff val="0"/>
                <a:shade val="48000"/>
                <a:satMod val="180000"/>
                <a:lumMod val="94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ka-GE" sz="2100" b="1" kern="1200">
              <a:solidFill>
                <a:schemeClr val="tx1"/>
              </a:solidFill>
            </a:rPr>
            <a:t>საშუალო</a:t>
          </a:r>
          <a:endParaRPr lang="en-GB" sz="2100" b="1" kern="1200">
            <a:solidFill>
              <a:schemeClr val="tx1"/>
            </a:solidFill>
          </a:endParaRPr>
        </a:p>
      </dsp:txBody>
      <dsp:txXfrm>
        <a:off x="1070038" y="2129971"/>
        <a:ext cx="2035683" cy="1064985"/>
      </dsp:txXfrm>
    </dsp:sp>
    <dsp:sp modelId="{9E2520B3-1E07-4881-86E6-49C054F25BBE}">
      <dsp:nvSpPr>
        <dsp:cNvPr id="0" name=""/>
        <dsp:cNvSpPr/>
      </dsp:nvSpPr>
      <dsp:spPr>
        <a:xfrm>
          <a:off x="0" y="3194956"/>
          <a:ext cx="4175760" cy="1064985"/>
        </a:xfrm>
        <a:prstGeom prst="trapezoid">
          <a:avLst>
            <a:gd name="adj" fmla="val 49012"/>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ka-GE" sz="2100" b="1" kern="1200">
              <a:solidFill>
                <a:schemeClr val="tx1"/>
              </a:solidFill>
            </a:rPr>
            <a:t>დაბალი</a:t>
          </a:r>
          <a:endParaRPr lang="en-GB" sz="2100" b="1" kern="1200">
            <a:solidFill>
              <a:schemeClr val="tx1"/>
            </a:solidFill>
          </a:endParaRPr>
        </a:p>
      </dsp:txBody>
      <dsp:txXfrm>
        <a:off x="730757" y="3194956"/>
        <a:ext cx="2714244" cy="1064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5DBEA-F0C2-4B2D-AE2C-3513DC060F10}">
      <dsp:nvSpPr>
        <dsp:cNvPr id="0" name=""/>
        <dsp:cNvSpPr/>
      </dsp:nvSpPr>
      <dsp:spPr>
        <a:xfrm>
          <a:off x="155337" y="491438"/>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სილამაზის სალონები</a:t>
          </a:r>
          <a:endParaRPr lang="en-US" sz="2600" b="1" kern="1200" dirty="0"/>
        </a:p>
      </dsp:txBody>
      <dsp:txXfrm>
        <a:off x="155337" y="491438"/>
        <a:ext cx="4970495" cy="1553279"/>
      </dsp:txXfrm>
    </dsp:sp>
    <dsp:sp modelId="{C5A0E499-A919-4E4E-AD56-C6BDAD8ECDAD}">
      <dsp:nvSpPr>
        <dsp:cNvPr id="0" name=""/>
        <dsp:cNvSpPr/>
      </dsp:nvSpPr>
      <dsp:spPr>
        <a:xfrm>
          <a:off x="0" y="697791"/>
          <a:ext cx="977696" cy="1090090"/>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DC75072D-762B-4724-B77F-04E4F358535B}">
      <dsp:nvSpPr>
        <dsp:cNvPr id="0" name=""/>
        <dsp:cNvSpPr/>
      </dsp:nvSpPr>
      <dsp:spPr>
        <a:xfrm>
          <a:off x="5452944" y="491438"/>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სასტუმროები</a:t>
          </a:r>
          <a:endParaRPr lang="en-US" sz="2600" b="1" kern="1200" dirty="0"/>
        </a:p>
      </dsp:txBody>
      <dsp:txXfrm>
        <a:off x="5452944" y="491438"/>
        <a:ext cx="4970495" cy="1553279"/>
      </dsp:txXfrm>
    </dsp:sp>
    <dsp:sp modelId="{196598E6-D22F-487E-BB32-D699FFC7DE52}">
      <dsp:nvSpPr>
        <dsp:cNvPr id="0" name=""/>
        <dsp:cNvSpPr/>
      </dsp:nvSpPr>
      <dsp:spPr>
        <a:xfrm>
          <a:off x="5337733" y="737154"/>
          <a:ext cx="903510" cy="985106"/>
        </a:xfrm>
        <a:prstGeom prst="rect">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ED9674C4-D023-487A-82E3-5C934D215B6B}">
      <dsp:nvSpPr>
        <dsp:cNvPr id="0" name=""/>
        <dsp:cNvSpPr/>
      </dsp:nvSpPr>
      <dsp:spPr>
        <a:xfrm>
          <a:off x="123685" y="2222482"/>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smtClean="0"/>
            <a:t>საზოგადოებრივი </a:t>
          </a:r>
          <a:br>
            <a:rPr lang="ka-GE" sz="2600" b="1" kern="1200" smtClean="0"/>
          </a:br>
          <a:r>
            <a:rPr lang="ka-GE" sz="2600" b="1" kern="1200" smtClean="0"/>
            <a:t>კვების ობიექტები</a:t>
          </a:r>
          <a:endParaRPr lang="en-US" sz="2600" kern="1200" dirty="0"/>
        </a:p>
      </dsp:txBody>
      <dsp:txXfrm>
        <a:off x="123685" y="2222482"/>
        <a:ext cx="4970495" cy="1553279"/>
      </dsp:txXfrm>
    </dsp:sp>
    <dsp:sp modelId="{FED757F9-C64A-4598-A8E3-02B826FFB0F2}">
      <dsp:nvSpPr>
        <dsp:cNvPr id="0" name=""/>
        <dsp:cNvSpPr/>
      </dsp:nvSpPr>
      <dsp:spPr>
        <a:xfrm>
          <a:off x="40637" y="2488878"/>
          <a:ext cx="868325" cy="1057422"/>
        </a:xfrm>
        <a:prstGeom prst="rect">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4E686557-0B82-471F-BBE7-2D17003DF560}">
      <dsp:nvSpPr>
        <dsp:cNvPr id="0" name=""/>
        <dsp:cNvSpPr/>
      </dsp:nvSpPr>
      <dsp:spPr>
        <a:xfrm>
          <a:off x="5429910" y="2222482"/>
          <a:ext cx="4970495" cy="1553279"/>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2088" tIns="99060" rIns="99060" bIns="99060" numCol="1" spcCol="1270" anchor="ctr" anchorCtr="0">
          <a:noAutofit/>
        </a:bodyPr>
        <a:lstStyle/>
        <a:p>
          <a:pPr lvl="0" algn="l" defTabSz="1155700">
            <a:lnSpc>
              <a:spcPct val="90000"/>
            </a:lnSpc>
            <a:spcBef>
              <a:spcPct val="0"/>
            </a:spcBef>
            <a:spcAft>
              <a:spcPct val="35000"/>
            </a:spcAft>
          </a:pPr>
          <a:r>
            <a:rPr lang="ka-GE" sz="2600" b="1" kern="1200" dirty="0" smtClean="0"/>
            <a:t>გიდებისა და ტუროპერატორებისთვის</a:t>
          </a:r>
          <a:endParaRPr lang="en-US" sz="2600" kern="1200" dirty="0"/>
        </a:p>
      </dsp:txBody>
      <dsp:txXfrm>
        <a:off x="5429910" y="2222482"/>
        <a:ext cx="4970495" cy="1553279"/>
      </dsp:txXfrm>
    </dsp:sp>
    <dsp:sp modelId="{451FAF76-692E-4E0F-9D51-4F4234B9E8B4}">
      <dsp:nvSpPr>
        <dsp:cNvPr id="0" name=""/>
        <dsp:cNvSpPr/>
      </dsp:nvSpPr>
      <dsp:spPr>
        <a:xfrm>
          <a:off x="5335102" y="2413741"/>
          <a:ext cx="920743" cy="1177068"/>
        </a:xfrm>
        <a:prstGeom prst="rect">
          <a:avLst/>
        </a:prstGeom>
        <a:blipFill rotWithShape="1">
          <a:blip xmlns:r="http://schemas.openxmlformats.org/officeDocument/2006/relationships" r:embed="rId4"/>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3CD40-C837-4C3B-A777-AC89989521E9}">
      <dsp:nvSpPr>
        <dsp:cNvPr id="0" name=""/>
        <dsp:cNvSpPr/>
      </dsp:nvSpPr>
      <dsp:spPr>
        <a:xfrm>
          <a:off x="5407"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თეთრეულის  შეკრება</a:t>
          </a:r>
          <a:endParaRPr lang="en-US" sz="1100" b="1" kern="1200" dirty="0">
            <a:solidFill>
              <a:schemeClr val="accent3">
                <a:lumMod val="60000"/>
                <a:lumOff val="40000"/>
              </a:schemeClr>
            </a:solidFill>
          </a:endParaRPr>
        </a:p>
      </dsp:txBody>
      <dsp:txXfrm>
        <a:off x="407719" y="293768"/>
        <a:ext cx="1206936" cy="804624"/>
      </dsp:txXfrm>
    </dsp:sp>
    <dsp:sp modelId="{193952D8-3AAE-45BC-AC49-1F8FD83741CA}">
      <dsp:nvSpPr>
        <dsp:cNvPr id="0" name=""/>
        <dsp:cNvSpPr/>
      </dsp:nvSpPr>
      <dsp:spPr>
        <a:xfrm>
          <a:off x="1815812"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ტრანსპორტირება</a:t>
          </a:r>
          <a:endParaRPr lang="en-US" sz="1100" b="1" kern="1200" dirty="0">
            <a:solidFill>
              <a:schemeClr val="accent3">
                <a:lumMod val="60000"/>
                <a:lumOff val="40000"/>
              </a:schemeClr>
            </a:solidFill>
          </a:endParaRPr>
        </a:p>
      </dsp:txBody>
      <dsp:txXfrm>
        <a:off x="2218124" y="293768"/>
        <a:ext cx="1206936" cy="804624"/>
      </dsp:txXfrm>
    </dsp:sp>
    <dsp:sp modelId="{89435215-EE6A-4677-9F61-9E8C7CB769A4}">
      <dsp:nvSpPr>
        <dsp:cNvPr id="0" name=""/>
        <dsp:cNvSpPr/>
      </dsp:nvSpPr>
      <dsp:spPr>
        <a:xfrm>
          <a:off x="3626217"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რეცხვა  და  დეზინფექცია</a:t>
          </a:r>
          <a:endParaRPr lang="en-US" sz="1100" b="1" kern="1200" dirty="0">
            <a:solidFill>
              <a:schemeClr val="accent3">
                <a:lumMod val="60000"/>
                <a:lumOff val="40000"/>
              </a:schemeClr>
            </a:solidFill>
          </a:endParaRPr>
        </a:p>
      </dsp:txBody>
      <dsp:txXfrm>
        <a:off x="4028529" y="293768"/>
        <a:ext cx="1206936" cy="804624"/>
      </dsp:txXfrm>
    </dsp:sp>
    <dsp:sp modelId="{D0172310-4E4D-4CA5-A7D2-90754DDA46E6}">
      <dsp:nvSpPr>
        <dsp:cNvPr id="0" name=""/>
        <dsp:cNvSpPr/>
      </dsp:nvSpPr>
      <dsp:spPr>
        <a:xfrm>
          <a:off x="5436621"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დაუთოვება</a:t>
          </a:r>
          <a:endParaRPr lang="en-US" sz="1100" b="1" kern="1200" dirty="0">
            <a:solidFill>
              <a:schemeClr val="accent3">
                <a:lumMod val="60000"/>
                <a:lumOff val="40000"/>
              </a:schemeClr>
            </a:solidFill>
          </a:endParaRPr>
        </a:p>
      </dsp:txBody>
      <dsp:txXfrm>
        <a:off x="5838933" y="293768"/>
        <a:ext cx="1206936" cy="804624"/>
      </dsp:txXfrm>
    </dsp:sp>
    <dsp:sp modelId="{7E0D378D-4EB7-445F-952A-40DBDC0CD1CA}">
      <dsp:nvSpPr>
        <dsp:cNvPr id="0" name=""/>
        <dsp:cNvSpPr/>
      </dsp:nvSpPr>
      <dsp:spPr>
        <a:xfrm>
          <a:off x="7247026"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შეფუთვა</a:t>
          </a:r>
          <a:endParaRPr lang="en-US" sz="1100" b="1" kern="1200" dirty="0">
            <a:solidFill>
              <a:schemeClr val="accent3">
                <a:lumMod val="60000"/>
                <a:lumOff val="40000"/>
              </a:schemeClr>
            </a:solidFill>
          </a:endParaRPr>
        </a:p>
      </dsp:txBody>
      <dsp:txXfrm>
        <a:off x="7649338" y="293768"/>
        <a:ext cx="1206936" cy="804624"/>
      </dsp:txXfrm>
    </dsp:sp>
    <dsp:sp modelId="{BCCACB1B-3355-4348-9E4A-561E7831E436}">
      <dsp:nvSpPr>
        <dsp:cNvPr id="0" name=""/>
        <dsp:cNvSpPr/>
      </dsp:nvSpPr>
      <dsp:spPr>
        <a:xfrm>
          <a:off x="9057431" y="293768"/>
          <a:ext cx="2011560" cy="804624"/>
        </a:xfrm>
        <a:prstGeom prst="chevron">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ka-GE" sz="1100" b="1" kern="1200" dirty="0" smtClean="0">
              <a:solidFill>
                <a:schemeClr val="accent3">
                  <a:lumMod val="60000"/>
                  <a:lumOff val="40000"/>
                </a:schemeClr>
              </a:solidFill>
            </a:rPr>
            <a:t>სუფთა  თეთრეულის  შენახვა</a:t>
          </a:r>
          <a:endParaRPr lang="en-US" sz="1100" b="1" kern="1200" dirty="0">
            <a:solidFill>
              <a:schemeClr val="accent3">
                <a:lumMod val="60000"/>
                <a:lumOff val="40000"/>
              </a:schemeClr>
            </a:solidFill>
          </a:endParaRPr>
        </a:p>
      </dsp:txBody>
      <dsp:txXfrm>
        <a:off x="9459743" y="293768"/>
        <a:ext cx="1206936" cy="804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6CAC8-5D6E-4DAA-8111-4D20280D0199}">
      <dsp:nvSpPr>
        <dsp:cNvPr id="0" name=""/>
        <dsp:cNvSpPr/>
      </dsp:nvSpPr>
      <dsp:spPr>
        <a:xfrm>
          <a:off x="4098" y="152749"/>
          <a:ext cx="2464260" cy="587729"/>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accent3">
                  <a:lumMod val="60000"/>
                  <a:lumOff val="40000"/>
                </a:schemeClr>
              </a:solidFill>
            </a:rPr>
            <a:t>სილამაზის სალონები</a:t>
          </a:r>
          <a:endParaRPr lang="en-US" sz="1500" b="1" kern="1200" dirty="0">
            <a:solidFill>
              <a:schemeClr val="accent3">
                <a:lumMod val="60000"/>
                <a:lumOff val="40000"/>
              </a:schemeClr>
            </a:solidFill>
          </a:endParaRPr>
        </a:p>
      </dsp:txBody>
      <dsp:txXfrm>
        <a:off x="4098" y="152749"/>
        <a:ext cx="2464260" cy="587729"/>
      </dsp:txXfrm>
    </dsp:sp>
    <dsp:sp modelId="{9B76EEB0-BD05-4AD6-9CCD-B5B5D0144008}">
      <dsp:nvSpPr>
        <dsp:cNvPr id="0" name=""/>
        <dsp:cNvSpPr/>
      </dsp:nvSpPr>
      <dsp:spPr>
        <a:xfrm>
          <a:off x="4098" y="740478"/>
          <a:ext cx="2464260" cy="4868943"/>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ka-GE" sz="1200" b="0" kern="1200" dirty="0" smtClean="0">
              <a:solidFill>
                <a:srgbClr val="17406D"/>
              </a:solidFill>
            </a:rPr>
            <a:t>5მ</a:t>
          </a:r>
          <a:r>
            <a:rPr lang="ka-GE" sz="1200" b="0" kern="1200" baseline="30000" dirty="0" smtClean="0">
              <a:solidFill>
                <a:srgbClr val="17406D"/>
              </a:solidFill>
            </a:rPr>
            <a:t>2  </a:t>
          </a:r>
          <a:r>
            <a:rPr lang="ka-GE" sz="1200" b="0" kern="1200" dirty="0" smtClean="0">
              <a:solidFill>
                <a:srgbClr val="17406D"/>
              </a:solidFill>
            </a:rPr>
            <a:t>ფართზე 1 პერსონალისა 1 მომხმარებლის  დაშვება; </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სამუშაო უბანებს შორის 2 მ-იანი  უსაფრთხო დისტანციის დაცვა</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როდესაც შეუძლებელია დისტანციის დაცვა, სივრცეების იზოლირებისთვის შესაბამისი ბარიერების გამოყენება;</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ინდივიდუალური დაცვის საშუალებების გამოყენების შესაბამისობა და პერიოდულობა საქმიანობის სპეციფიკის</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გათვალისწინებით (4 სთ-ში ერთხელ პირბადის შეცვლის აუცილებლობა)</a:t>
          </a:r>
          <a:endParaRPr lang="en-US" sz="1200" b="0" kern="1200" dirty="0">
            <a:solidFill>
              <a:srgbClr val="17406D"/>
            </a:solidFill>
          </a:endParaRPr>
        </a:p>
      </dsp:txBody>
      <dsp:txXfrm>
        <a:off x="4098" y="740478"/>
        <a:ext cx="2464260" cy="4868943"/>
      </dsp:txXfrm>
    </dsp:sp>
    <dsp:sp modelId="{B74A1923-56B5-4E96-B835-801F6ED2A3B7}">
      <dsp:nvSpPr>
        <dsp:cNvPr id="0" name=""/>
        <dsp:cNvSpPr/>
      </dsp:nvSpPr>
      <dsp:spPr>
        <a:xfrm>
          <a:off x="2813355" y="152749"/>
          <a:ext cx="2464260" cy="587729"/>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accent3">
                  <a:lumMod val="60000"/>
                  <a:lumOff val="40000"/>
                </a:schemeClr>
              </a:solidFill>
            </a:rPr>
            <a:t>სასტუმროები</a:t>
          </a:r>
          <a:endParaRPr lang="en-US" sz="1500" b="1" kern="1200" dirty="0">
            <a:solidFill>
              <a:schemeClr val="accent3">
                <a:lumMod val="60000"/>
                <a:lumOff val="40000"/>
              </a:schemeClr>
            </a:solidFill>
          </a:endParaRPr>
        </a:p>
      </dsp:txBody>
      <dsp:txXfrm>
        <a:off x="2813355" y="152749"/>
        <a:ext cx="2464260" cy="587729"/>
      </dsp:txXfrm>
    </dsp:sp>
    <dsp:sp modelId="{2101229C-BF9A-4BB5-A8D5-E72FC02C626C}">
      <dsp:nvSpPr>
        <dsp:cNvPr id="0" name=""/>
        <dsp:cNvSpPr/>
      </dsp:nvSpPr>
      <dsp:spPr>
        <a:xfrm>
          <a:off x="2813355" y="740478"/>
          <a:ext cx="2464260" cy="4868943"/>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ka-GE" sz="1200" b="0" kern="1200" dirty="0" smtClean="0">
              <a:solidFill>
                <a:srgbClr val="17406D"/>
              </a:solidFill>
            </a:rPr>
            <a:t>ვიდეოსკრინინგი  ან თერმოსკრინინგი;</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მიმღებში დამცავი გამჭვირვალე ბარიერების განთავსება;</a:t>
          </a:r>
        </a:p>
        <a:p>
          <a:pPr marL="114300" lvl="1" indent="-114300" algn="l" defTabSz="533400">
            <a:lnSpc>
              <a:spcPct val="90000"/>
            </a:lnSpc>
            <a:spcBef>
              <a:spcPct val="0"/>
            </a:spcBef>
            <a:spcAft>
              <a:spcPct val="15000"/>
            </a:spcAft>
            <a:buChar char="••"/>
          </a:pPr>
          <a:r>
            <a:rPr lang="en-US" sz="1200" b="0" kern="1200" dirty="0" err="1" smtClean="0">
              <a:solidFill>
                <a:srgbClr val="17406D"/>
              </a:solidFill>
            </a:rPr>
            <a:t>ღია</a:t>
          </a:r>
          <a:r>
            <a:rPr lang="en-US" sz="1200" b="0" kern="1200" dirty="0" smtClean="0">
              <a:solidFill>
                <a:srgbClr val="17406D"/>
              </a:solidFill>
            </a:rPr>
            <a:t> </a:t>
          </a:r>
          <a:r>
            <a:rPr lang="en-US" sz="1200" b="0" kern="1200" dirty="0" err="1" smtClean="0">
              <a:solidFill>
                <a:srgbClr val="17406D"/>
              </a:solidFill>
            </a:rPr>
            <a:t>სივრცის</a:t>
          </a:r>
          <a:r>
            <a:rPr lang="en-US" sz="1200" b="0" kern="1200" dirty="0" smtClean="0">
              <a:solidFill>
                <a:srgbClr val="17406D"/>
              </a:solidFill>
            </a:rPr>
            <a:t> </a:t>
          </a:r>
          <a:r>
            <a:rPr lang="en-US" sz="1200" b="0" kern="1200" dirty="0" err="1" smtClean="0">
              <a:solidFill>
                <a:srgbClr val="17406D"/>
              </a:solidFill>
            </a:rPr>
            <a:t>დახურული</a:t>
          </a:r>
          <a:r>
            <a:rPr lang="en-US" sz="1200" b="0" kern="1200" dirty="0" smtClean="0">
              <a:solidFill>
                <a:srgbClr val="17406D"/>
              </a:solidFill>
            </a:rPr>
            <a:t> </a:t>
          </a:r>
          <a:r>
            <a:rPr lang="en-US" sz="1200" b="0" kern="1200" dirty="0" err="1" smtClean="0">
              <a:solidFill>
                <a:srgbClr val="17406D"/>
              </a:solidFill>
            </a:rPr>
            <a:t>სივრცის</a:t>
          </a:r>
          <a:r>
            <a:rPr lang="en-US" sz="1200" b="0" kern="1200" dirty="0" smtClean="0">
              <a:solidFill>
                <a:srgbClr val="17406D"/>
              </a:solidFill>
            </a:rPr>
            <a:t> </a:t>
          </a:r>
          <a:r>
            <a:rPr lang="en-US" sz="1200" b="0" kern="1200" dirty="0" err="1" smtClean="0">
              <a:solidFill>
                <a:srgbClr val="17406D"/>
              </a:solidFill>
            </a:rPr>
            <a:t>მქონე</a:t>
          </a:r>
          <a:r>
            <a:rPr lang="en-US" sz="1200" b="0" kern="1200" dirty="0" smtClean="0">
              <a:solidFill>
                <a:srgbClr val="17406D"/>
              </a:solidFill>
            </a:rPr>
            <a:t> </a:t>
          </a:r>
          <a:r>
            <a:rPr lang="en-US" sz="1200" b="0" kern="1200" dirty="0" err="1" smtClean="0">
              <a:solidFill>
                <a:srgbClr val="17406D"/>
              </a:solidFill>
            </a:rPr>
            <a:t>საზოგადოებრივი</a:t>
          </a:r>
          <a:r>
            <a:rPr lang="en-US" sz="1200" b="0" kern="1200" dirty="0" smtClean="0">
              <a:solidFill>
                <a:srgbClr val="17406D"/>
              </a:solidFill>
            </a:rPr>
            <a:t> </a:t>
          </a:r>
          <a:r>
            <a:rPr lang="en-US" sz="1200" b="0" kern="1200" dirty="0" err="1" smtClean="0">
              <a:solidFill>
                <a:srgbClr val="17406D"/>
              </a:solidFill>
            </a:rPr>
            <a:t>კვების</a:t>
          </a:r>
          <a:r>
            <a:rPr lang="en-US" sz="1200" b="0" kern="1200" dirty="0" smtClean="0">
              <a:solidFill>
                <a:srgbClr val="17406D"/>
              </a:solidFill>
            </a:rPr>
            <a:t> </a:t>
          </a:r>
          <a:r>
            <a:rPr lang="en-US" sz="1200" b="0" kern="1200" dirty="0" err="1" smtClean="0">
              <a:solidFill>
                <a:srgbClr val="17406D"/>
              </a:solidFill>
            </a:rPr>
            <a:t>ობიექტების</a:t>
          </a:r>
          <a:r>
            <a:rPr lang="ka-GE" sz="1200" b="0" kern="1200" dirty="0" smtClean="0">
              <a:solidFill>
                <a:srgbClr val="17406D"/>
              </a:solidFill>
            </a:rPr>
            <a:t>, განთავსებული გასართობი და სპორტული დარბაზების ა და საცურაო აუზების  კონკრეტული მოთხოვნები;</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მომხმარებელთა მიერ მომსახურების სივრცეში ინდივიდუალური დაცვის საშუალების გამოყენების ვალდებულება;</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საძინებელი ოთახის 6მ</a:t>
          </a:r>
          <a:r>
            <a:rPr lang="ka-GE" sz="1200" b="0" kern="1200" baseline="30000" dirty="0" smtClean="0">
              <a:solidFill>
                <a:srgbClr val="17406D"/>
              </a:solidFill>
            </a:rPr>
            <a:t>2 </a:t>
          </a:r>
          <a:r>
            <a:rPr lang="ka-GE" sz="1200" b="0" kern="1200" dirty="0" smtClean="0">
              <a:solidFill>
                <a:srgbClr val="17406D"/>
              </a:solidFill>
            </a:rPr>
            <a:t> ფართობზე  1 სტუმრის განთავსენა;</a:t>
          </a:r>
        </a:p>
        <a:p>
          <a:pPr marL="114300" lvl="1" indent="-114300" algn="l" defTabSz="533400">
            <a:lnSpc>
              <a:spcPct val="90000"/>
            </a:lnSpc>
            <a:spcBef>
              <a:spcPct val="0"/>
            </a:spcBef>
            <a:spcAft>
              <a:spcPct val="15000"/>
            </a:spcAft>
            <a:buChar char="••"/>
          </a:pPr>
          <a:r>
            <a:rPr lang="ka-GE" sz="1200" b="0" kern="1200" dirty="0" smtClean="0">
              <a:solidFill>
                <a:srgbClr val="17406D"/>
              </a:solidFill>
            </a:rPr>
            <a:t>გამონაკლისის დაშვება ოჯახის წევრებისთცის</a:t>
          </a:r>
        </a:p>
        <a:p>
          <a:pPr marL="114300" lvl="1" indent="-114300" algn="l" defTabSz="533400">
            <a:lnSpc>
              <a:spcPct val="90000"/>
            </a:lnSpc>
            <a:spcBef>
              <a:spcPct val="0"/>
            </a:spcBef>
            <a:spcAft>
              <a:spcPct val="15000"/>
            </a:spcAft>
            <a:buChar char="••"/>
          </a:pPr>
          <a:r>
            <a:rPr lang="ka-GE" sz="1200" kern="1200" dirty="0" smtClean="0">
              <a:solidFill>
                <a:srgbClr val="17406D"/>
              </a:solidFill>
            </a:rPr>
            <a:t>ჭურჭლის ხელით რეცხვის პროცედურები;</a:t>
          </a:r>
          <a:endParaRPr lang="ka-GE" sz="1200" b="0" kern="1200" dirty="0" smtClean="0">
            <a:solidFill>
              <a:srgbClr val="17406D"/>
            </a:solidFill>
          </a:endParaRPr>
        </a:p>
      </dsp:txBody>
      <dsp:txXfrm>
        <a:off x="2813355" y="740478"/>
        <a:ext cx="2464260" cy="4868943"/>
      </dsp:txXfrm>
    </dsp:sp>
    <dsp:sp modelId="{FFFD09A3-5CC2-49DE-B30C-FA6C67ACF8B0}">
      <dsp:nvSpPr>
        <dsp:cNvPr id="0" name=""/>
        <dsp:cNvSpPr/>
      </dsp:nvSpPr>
      <dsp:spPr>
        <a:xfrm>
          <a:off x="5622612" y="152749"/>
          <a:ext cx="2464260" cy="587729"/>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accent3">
                  <a:lumMod val="60000"/>
                  <a:lumOff val="40000"/>
                </a:schemeClr>
              </a:solidFill>
            </a:rPr>
            <a:t>კვების ობიექტები</a:t>
          </a:r>
          <a:endParaRPr lang="en-US" sz="1500" b="1" kern="1200" dirty="0">
            <a:solidFill>
              <a:schemeClr val="accent3">
                <a:lumMod val="60000"/>
                <a:lumOff val="40000"/>
              </a:schemeClr>
            </a:solidFill>
          </a:endParaRPr>
        </a:p>
      </dsp:txBody>
      <dsp:txXfrm>
        <a:off x="5622612" y="152749"/>
        <a:ext cx="2464260" cy="587729"/>
      </dsp:txXfrm>
    </dsp:sp>
    <dsp:sp modelId="{F86C5B94-99B0-4D0F-93F7-55DE90E79D3D}">
      <dsp:nvSpPr>
        <dsp:cNvPr id="0" name=""/>
        <dsp:cNvSpPr/>
      </dsp:nvSpPr>
      <dsp:spPr>
        <a:xfrm>
          <a:off x="5622612" y="740478"/>
          <a:ext cx="2464260" cy="4868943"/>
        </a:xfrm>
        <a:prstGeom prst="rect">
          <a:avLst/>
        </a:prstGeom>
        <a:solidFill>
          <a:schemeClr val="lt2">
            <a:hueOff val="0"/>
            <a:satOff val="0"/>
            <a:lumOff val="0"/>
            <a:alpha val="20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ka-GE" sz="1200" kern="1200" dirty="0" smtClean="0">
              <a:solidFill>
                <a:srgbClr val="17406D"/>
              </a:solidFill>
            </a:rPr>
            <a:t>ღია და დახურული სივრცის მქონე საზოგადოებრივი კვების ობიექტებისთვის მოთხოვნები;</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მაგიდის გადასაფარებლებისა და ხელსახოცების  ჰიგიენური  რეცხვის წესი;</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ჭურჭლის ხელით რეცხვის პროცედურები;</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მაგიდებს შორის დაიცავით უსაფრთხო მანძილი, არანაკლებ 2 მეტრისა;</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სკამის საზურგეებს შორის მანძილი არანაკლებ 1 მეტრი;</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1 მაგიდებთან მოათავსეთ არა უმეტეს 6 მომხმარებლისა; </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გამონაკლისი სახით შესაძლებელია ოჯახის წევრებისა და 12 წლამდე მოზარდის ერთ მაგიდასთან განთავსება;</a:t>
          </a:r>
          <a:endParaRPr lang="en-US" sz="120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სპეციფიკური მოთხოვნები დასაქმებულთათვის</a:t>
          </a: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a:p>
          <a:pPr marL="114300" lvl="1" indent="-114300" algn="l" defTabSz="533400">
            <a:lnSpc>
              <a:spcPct val="90000"/>
            </a:lnSpc>
            <a:spcBef>
              <a:spcPct val="0"/>
            </a:spcBef>
            <a:spcAft>
              <a:spcPct val="15000"/>
            </a:spcAft>
            <a:buChar char="••"/>
          </a:pPr>
          <a:endParaRPr lang="en-US" sz="1200" kern="1200" dirty="0">
            <a:solidFill>
              <a:srgbClr val="17406D"/>
            </a:solidFill>
          </a:endParaRPr>
        </a:p>
      </dsp:txBody>
      <dsp:txXfrm>
        <a:off x="5622612" y="740478"/>
        <a:ext cx="2464260" cy="4868943"/>
      </dsp:txXfrm>
    </dsp:sp>
    <dsp:sp modelId="{A94E42E3-A7B2-4194-9A72-4010AE0EF271}">
      <dsp:nvSpPr>
        <dsp:cNvPr id="0" name=""/>
        <dsp:cNvSpPr/>
      </dsp:nvSpPr>
      <dsp:spPr>
        <a:xfrm>
          <a:off x="8431869" y="152749"/>
          <a:ext cx="2464260" cy="587729"/>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accent3">
                  <a:lumMod val="60000"/>
                  <a:lumOff val="40000"/>
                </a:schemeClr>
              </a:solidFill>
            </a:rPr>
            <a:t>გიდებისა და ტუროპერატორებისთვის</a:t>
          </a:r>
          <a:endParaRPr lang="en-US" sz="1500" b="1" kern="1200" dirty="0">
            <a:solidFill>
              <a:schemeClr val="accent3">
                <a:lumMod val="60000"/>
                <a:lumOff val="40000"/>
              </a:schemeClr>
            </a:solidFill>
          </a:endParaRPr>
        </a:p>
      </dsp:txBody>
      <dsp:txXfrm>
        <a:off x="8431869" y="152749"/>
        <a:ext cx="2464260" cy="587729"/>
      </dsp:txXfrm>
    </dsp:sp>
    <dsp:sp modelId="{3E3D4584-9F8B-45D2-BCCC-E8BE088964C1}">
      <dsp:nvSpPr>
        <dsp:cNvPr id="0" name=""/>
        <dsp:cNvSpPr/>
      </dsp:nvSpPr>
      <dsp:spPr>
        <a:xfrm>
          <a:off x="8431869" y="740478"/>
          <a:ext cx="2464260" cy="4868943"/>
        </a:xfrm>
        <a:prstGeom prst="rect">
          <a:avLst/>
        </a:prstGeom>
        <a:solidFill>
          <a:schemeClr val="accent4">
            <a:lumMod val="20000"/>
            <a:lumOff val="80000"/>
            <a:alpha val="1400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ka-GE" sz="1200" b="0" kern="1200" dirty="0" smtClean="0">
              <a:solidFill>
                <a:srgbClr val="17406D"/>
              </a:solidFill>
            </a:rPr>
            <a:t>ტურისტულ ავტოსატრანსპორტო საშუალებებში ადამიანების დასაშვები რაოდენობის განსაზღვრა</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ყოველ  15 ტურისტზე 1 გიდის გამოყოფა;</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გიდის, მძღოლისა და  ტურისტების თერმოსკრინინგი;</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მძღოლის კაბინასთან დამცავი გამჭვირვალე ბარიერის მოწყობა;</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b="0" kern="1200" dirty="0" smtClean="0">
              <a:solidFill>
                <a:srgbClr val="17406D"/>
              </a:solidFill>
            </a:rPr>
            <a:t>ინდივიდუალური ტემპერატურის საზომი საშუალებით მძღოლისა და გიდის უზრუნველყოფა;</a:t>
          </a:r>
          <a:endParaRPr lang="en-US" sz="1200" b="0" kern="1200" dirty="0">
            <a:solidFill>
              <a:srgbClr val="17406D"/>
            </a:solidFill>
          </a:endParaRPr>
        </a:p>
        <a:p>
          <a:pPr marL="114300" lvl="1" indent="-114300" algn="l" defTabSz="533400">
            <a:lnSpc>
              <a:spcPct val="90000"/>
            </a:lnSpc>
            <a:spcBef>
              <a:spcPct val="0"/>
            </a:spcBef>
            <a:spcAft>
              <a:spcPct val="15000"/>
            </a:spcAft>
            <a:buChar char="••"/>
          </a:pPr>
          <a:r>
            <a:rPr lang="ka-GE" sz="1200" kern="1200" dirty="0" smtClean="0">
              <a:solidFill>
                <a:srgbClr val="17406D"/>
              </a:solidFill>
            </a:rPr>
            <a:t>ავტოსატრანსპორტო საშუალებების შიდა და გარე  სახელურების დეზინფექცია/სანიტარული დამუშავება</a:t>
          </a:r>
          <a:endParaRPr lang="en-US" sz="1200" b="0" kern="1200" dirty="0">
            <a:solidFill>
              <a:srgbClr val="17406D"/>
            </a:solidFill>
          </a:endParaRPr>
        </a:p>
        <a:p>
          <a:pPr marL="114300" lvl="1" indent="-114300" algn="l" defTabSz="533400">
            <a:lnSpc>
              <a:spcPct val="90000"/>
            </a:lnSpc>
            <a:spcBef>
              <a:spcPct val="0"/>
            </a:spcBef>
            <a:spcAft>
              <a:spcPct val="15000"/>
            </a:spcAft>
            <a:buChar char="••"/>
          </a:pPr>
          <a:endParaRPr lang="en-US" sz="1200" b="0" kern="1200" dirty="0">
            <a:solidFill>
              <a:srgbClr val="17406D"/>
            </a:solidFill>
          </a:endParaRPr>
        </a:p>
      </dsp:txBody>
      <dsp:txXfrm>
        <a:off x="8431869" y="740478"/>
        <a:ext cx="2464260" cy="48689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B48BCE5-CAE4-42C7-AC35-4304D89C585F}" type="datetimeFigureOut">
              <a:rPr lang="en-US" smtClean="0"/>
              <a:t>19-May-20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046B74-D154-4291-9BF2-CF8B0D2873B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117053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49531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6029996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8BCE5-CAE4-42C7-AC35-4304D89C585F}"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95324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B48BCE5-CAE4-42C7-AC35-4304D89C585F}" type="datetimeFigureOut">
              <a:rPr lang="en-US" smtClean="0"/>
              <a:t>19-May-20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53793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8BCE5-CAE4-42C7-AC35-4304D89C585F}"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369564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8BCE5-CAE4-42C7-AC35-4304D89C585F}"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69477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8BCE5-CAE4-42C7-AC35-4304D89C585F}" type="datetimeFigureOut">
              <a:rPr lang="en-US" smtClean="0"/>
              <a:t>19-May-20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234968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8BCE5-CAE4-42C7-AC35-4304D89C585F}" type="datetimeFigureOut">
              <a:rPr lang="en-US" smtClean="0"/>
              <a:t>19-May-20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46B74-D154-4291-9BF2-CF8B0D2873B5}" type="slidenum">
              <a:rPr lang="en-US" smtClean="0"/>
              <a:t>‹#›</a:t>
            </a:fld>
            <a:endParaRPr lang="en-US"/>
          </a:p>
        </p:txBody>
      </p:sp>
    </p:spTree>
    <p:extLst>
      <p:ext uri="{BB962C8B-B14F-4D97-AF65-F5344CB8AC3E}">
        <p14:creationId xmlns:p14="http://schemas.microsoft.com/office/powerpoint/2010/main" val="31882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48BCE5-CAE4-42C7-AC35-4304D89C585F}" type="datetimeFigureOut">
              <a:rPr lang="en-US" smtClean="0"/>
              <a:t>19-May-20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876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B48BCE5-CAE4-42C7-AC35-4304D89C585F}" type="datetimeFigureOut">
              <a:rPr lang="en-US" smtClean="0"/>
              <a:t>19-May-20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046B74-D154-4291-9BF2-CF8B0D2873B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852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B48BCE5-CAE4-42C7-AC35-4304D89C585F}" type="datetimeFigureOut">
              <a:rPr lang="en-US" smtClean="0"/>
              <a:t>19-May-20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046B74-D154-4291-9BF2-CF8B0D2873B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567180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82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273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err="1" smtClean="0">
                <a:solidFill>
                  <a:srgbClr val="05014B"/>
                </a:solidFill>
              </a:rPr>
              <a:t>მოთხოვნები</a:t>
            </a:r>
            <a:r>
              <a:rPr lang="en-US" b="1" dirty="0" smtClean="0">
                <a:solidFill>
                  <a:srgbClr val="05014B"/>
                </a:solidFill>
              </a:rPr>
              <a:t> </a:t>
            </a:r>
            <a:r>
              <a:rPr lang="en-US" b="1" dirty="0" err="1" smtClean="0">
                <a:solidFill>
                  <a:srgbClr val="05014B"/>
                </a:solidFill>
              </a:rPr>
              <a:t>ღია</a:t>
            </a:r>
            <a:r>
              <a:rPr lang="en-US" b="1" dirty="0" smtClean="0">
                <a:solidFill>
                  <a:srgbClr val="05014B"/>
                </a:solidFill>
              </a:rPr>
              <a:t> </a:t>
            </a:r>
            <a:r>
              <a:rPr lang="en-US" b="1" dirty="0" err="1" smtClean="0">
                <a:solidFill>
                  <a:srgbClr val="05014B"/>
                </a:solidFill>
              </a:rPr>
              <a:t>სივრცის</a:t>
            </a:r>
            <a:r>
              <a:rPr lang="en-US" b="1" dirty="0" smtClean="0">
                <a:solidFill>
                  <a:srgbClr val="05014B"/>
                </a:solidFill>
              </a:rPr>
              <a:t> </a:t>
            </a:r>
            <a:r>
              <a:rPr lang="en-US" b="1" dirty="0" err="1" smtClean="0">
                <a:solidFill>
                  <a:srgbClr val="05014B"/>
                </a:solidFill>
              </a:rPr>
              <a:t>მქონე</a:t>
            </a:r>
            <a:r>
              <a:rPr lang="en-US" b="1" dirty="0" smtClean="0">
                <a:solidFill>
                  <a:srgbClr val="05014B"/>
                </a:solidFill>
              </a:rPr>
              <a:t> </a:t>
            </a:r>
            <a:r>
              <a:rPr lang="en-US" b="1" dirty="0" err="1" smtClean="0">
                <a:solidFill>
                  <a:srgbClr val="05014B"/>
                </a:solidFill>
              </a:rPr>
              <a:t>საზოგადოებრივი</a:t>
            </a:r>
            <a:r>
              <a:rPr lang="en-US" b="1" dirty="0" smtClean="0">
                <a:solidFill>
                  <a:srgbClr val="05014B"/>
                </a:solidFill>
              </a:rPr>
              <a:t> </a:t>
            </a:r>
            <a:r>
              <a:rPr lang="en-US" b="1" dirty="0" err="1" smtClean="0">
                <a:solidFill>
                  <a:srgbClr val="05014B"/>
                </a:solidFill>
              </a:rPr>
              <a:t>კვების</a:t>
            </a:r>
            <a:r>
              <a:rPr lang="en-US" b="1" dirty="0" smtClean="0">
                <a:solidFill>
                  <a:srgbClr val="05014B"/>
                </a:solidFill>
              </a:rPr>
              <a:t> </a:t>
            </a:r>
            <a:r>
              <a:rPr lang="en-US" b="1" dirty="0" err="1" smtClean="0">
                <a:solidFill>
                  <a:srgbClr val="05014B"/>
                </a:solidFill>
              </a:rPr>
              <a:t>ობიექტებისთვის</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5" name="Content Placeholder 2"/>
          <p:cNvSpPr txBox="1">
            <a:spLocks/>
          </p:cNvSpPr>
          <p:nvPr/>
        </p:nvSpPr>
        <p:spPr>
          <a:xfrm>
            <a:off x="65169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err="1" smtClean="0">
                <a:solidFill>
                  <a:srgbClr val="05014B"/>
                </a:solidFill>
              </a:rPr>
              <a:t>მოთხოვნები</a:t>
            </a:r>
            <a:r>
              <a:rPr lang="en-US" b="1" dirty="0" smtClean="0">
                <a:solidFill>
                  <a:srgbClr val="05014B"/>
                </a:solidFill>
              </a:rPr>
              <a:t> </a:t>
            </a:r>
            <a:r>
              <a:rPr lang="en-US" b="1" dirty="0" err="1" smtClean="0">
                <a:solidFill>
                  <a:srgbClr val="05014B"/>
                </a:solidFill>
              </a:rPr>
              <a:t>დახურული</a:t>
            </a:r>
            <a:r>
              <a:rPr lang="en-US" b="1" dirty="0" smtClean="0">
                <a:solidFill>
                  <a:srgbClr val="05014B"/>
                </a:solidFill>
              </a:rPr>
              <a:t> </a:t>
            </a:r>
            <a:r>
              <a:rPr lang="en-US" b="1" dirty="0" err="1" smtClean="0">
                <a:solidFill>
                  <a:srgbClr val="05014B"/>
                </a:solidFill>
              </a:rPr>
              <a:t>სივრცის</a:t>
            </a:r>
            <a:r>
              <a:rPr lang="en-US" b="1" dirty="0" smtClean="0">
                <a:solidFill>
                  <a:srgbClr val="05014B"/>
                </a:solidFill>
              </a:rPr>
              <a:t> </a:t>
            </a:r>
            <a:r>
              <a:rPr lang="en-US" b="1" dirty="0" err="1" smtClean="0">
                <a:solidFill>
                  <a:srgbClr val="05014B"/>
                </a:solidFill>
              </a:rPr>
              <a:t>მქონე</a:t>
            </a:r>
            <a:r>
              <a:rPr lang="en-US" b="1" dirty="0" smtClean="0">
                <a:solidFill>
                  <a:srgbClr val="05014B"/>
                </a:solidFill>
              </a:rPr>
              <a:t> </a:t>
            </a:r>
            <a:r>
              <a:rPr lang="en-US" b="1" dirty="0" err="1" smtClean="0">
                <a:solidFill>
                  <a:srgbClr val="05014B"/>
                </a:solidFill>
              </a:rPr>
              <a:t>საზოგადოებრივი</a:t>
            </a:r>
            <a:r>
              <a:rPr lang="en-US" b="1" dirty="0" smtClean="0">
                <a:solidFill>
                  <a:srgbClr val="05014B"/>
                </a:solidFill>
              </a:rPr>
              <a:t> </a:t>
            </a:r>
            <a:r>
              <a:rPr lang="en-US" b="1" dirty="0" err="1" smtClean="0">
                <a:solidFill>
                  <a:srgbClr val="05014B"/>
                </a:solidFill>
              </a:rPr>
              <a:t>კვების</a:t>
            </a:r>
            <a:r>
              <a:rPr lang="en-US" b="1" dirty="0" smtClean="0">
                <a:solidFill>
                  <a:srgbClr val="05014B"/>
                </a:solidFill>
              </a:rPr>
              <a:t> </a:t>
            </a:r>
            <a:r>
              <a:rPr lang="en-US" b="1" dirty="0" err="1" smtClean="0">
                <a:solidFill>
                  <a:srgbClr val="05014B"/>
                </a:solidFill>
              </a:rPr>
              <a:t>ობიექტებისთვის</a:t>
            </a:r>
            <a:endParaRPr lang="en-US" b="1" dirty="0" smtClean="0">
              <a:solidFill>
                <a:srgbClr val="05014B"/>
              </a:solidFill>
            </a:endParaRPr>
          </a:p>
        </p:txBody>
      </p:sp>
      <p:sp>
        <p:nvSpPr>
          <p:cNvPr id="9" name="Content Placeholder 2"/>
          <p:cNvSpPr txBox="1">
            <a:spLocks/>
          </p:cNvSpPr>
          <p:nvPr/>
        </p:nvSpPr>
        <p:spPr>
          <a:xfrm>
            <a:off x="827314" y="2695159"/>
            <a:ext cx="5268686" cy="4003618"/>
          </a:xfrm>
          <a:prstGeom prst="rect">
            <a:avLst/>
          </a:prstGeom>
          <a:solidFill>
            <a:schemeClr val="bg2">
              <a:lumMod val="90000"/>
              <a:alpha val="24000"/>
            </a:schemeClr>
          </a:solidFill>
        </p:spPr>
        <p:txBody>
          <a:bodyPr vert="horz" lIns="180000" tIns="45720" rIns="91440" bIns="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smtClean="0"/>
              <a:t>მაგიდებს </a:t>
            </a:r>
            <a:r>
              <a:rPr lang="ka-GE" dirty="0"/>
              <a:t>შორის </a:t>
            </a:r>
            <a:r>
              <a:rPr lang="ka-GE" dirty="0" smtClean="0"/>
              <a:t>2მეტრიანი </a:t>
            </a:r>
            <a:r>
              <a:rPr lang="ka-GE" dirty="0"/>
              <a:t>უსაფრთხო </a:t>
            </a:r>
            <a:r>
              <a:rPr lang="ka-GE" dirty="0" smtClean="0"/>
              <a:t>მანძილის დაცვა;</a:t>
            </a:r>
            <a:endParaRPr lang="en-US" dirty="0"/>
          </a:p>
          <a:p>
            <a:pPr lvl="0"/>
            <a:r>
              <a:rPr lang="ka-GE" dirty="0"/>
              <a:t>სკამების საზურგეებს შორის - მანძილი არანაკლებ 1 მეტრისა;</a:t>
            </a:r>
            <a:endParaRPr lang="en-US" dirty="0"/>
          </a:p>
          <a:p>
            <a:pPr lvl="0"/>
            <a:r>
              <a:rPr lang="ka-GE" dirty="0" smtClean="0"/>
              <a:t>ერთ მაგიდასთან არა </a:t>
            </a:r>
            <a:r>
              <a:rPr lang="ka-GE" dirty="0"/>
              <a:t>უმეტეს 6 </a:t>
            </a:r>
            <a:r>
              <a:rPr lang="ka-GE" dirty="0" smtClean="0"/>
              <a:t>მომხმარებლის განთავსება; </a:t>
            </a:r>
            <a:endParaRPr lang="ka-GE" dirty="0"/>
          </a:p>
          <a:p>
            <a:pPr marL="0" lvl="0" indent="0">
              <a:buNone/>
            </a:pPr>
            <a:r>
              <a:rPr lang="ka-GE" i="1" dirty="0" smtClean="0"/>
              <a:t>გამონაკლისი - ოჯახის </a:t>
            </a:r>
            <a:r>
              <a:rPr lang="ka-GE" i="1" dirty="0"/>
              <a:t>წევრებისა და 12 წლამდე </a:t>
            </a:r>
            <a:r>
              <a:rPr lang="ka-GE" i="1" dirty="0" smtClean="0"/>
              <a:t>მოზარდების შემთხვევაში.</a:t>
            </a:r>
            <a:endParaRPr lang="en-US" i="1" dirty="0"/>
          </a:p>
          <a:p>
            <a:pPr lvl="0"/>
            <a:r>
              <a:rPr lang="ka-GE" dirty="0"/>
              <a:t>იმ 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dirty="0"/>
          </a:p>
          <a:p>
            <a:pPr lvl="0"/>
            <a:r>
              <a:rPr lang="ka-GE" dirty="0" smtClean="0"/>
              <a:t>ღია სივრცეში განთავსებულ მაგიდებსა </a:t>
            </a:r>
            <a:r>
              <a:rPr lang="ka-GE" dirty="0"/>
              <a:t>და საფეხმავლო სივრცეს შორის </a:t>
            </a:r>
            <a:r>
              <a:rPr lang="ka-GE" dirty="0" smtClean="0"/>
              <a:t>უსაფრთხო </a:t>
            </a:r>
            <a:r>
              <a:rPr lang="ka-GE" dirty="0"/>
              <a:t>დისტანციის დაცვა.</a:t>
            </a:r>
            <a:endParaRPr lang="en-US" dirty="0"/>
          </a:p>
          <a:p>
            <a:pPr marL="0" indent="0" algn="ctr">
              <a:buNone/>
            </a:pPr>
            <a:endParaRPr lang="en-US" b="1" dirty="0" smtClean="0">
              <a:solidFill>
                <a:srgbClr val="05014B"/>
              </a:solidFill>
            </a:endParaRPr>
          </a:p>
        </p:txBody>
      </p:sp>
      <p:sp>
        <p:nvSpPr>
          <p:cNvPr id="10" name="Content Placeholder 2"/>
          <p:cNvSpPr txBox="1">
            <a:spLocks/>
          </p:cNvSpPr>
          <p:nvPr/>
        </p:nvSpPr>
        <p:spPr>
          <a:xfrm>
            <a:off x="6516914" y="2695159"/>
            <a:ext cx="5268686" cy="4003618"/>
          </a:xfrm>
          <a:prstGeom prst="rect">
            <a:avLst/>
          </a:prstGeom>
          <a:solidFill>
            <a:schemeClr val="bg2">
              <a:lumMod val="90000"/>
              <a:alpha val="24000"/>
            </a:schemeClr>
          </a:solidFill>
        </p:spPr>
        <p:txBody>
          <a:bodyPr vert="horz" lIns="108000" tIns="45720" rIns="36000" bIns="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sz="1000" dirty="0"/>
              <a:t>მაგიდებს შორის 2მეტრიანი უსაფრთხო მანძილის დაცვა;</a:t>
            </a:r>
            <a:endParaRPr lang="en-US" sz="1000" dirty="0"/>
          </a:p>
          <a:p>
            <a:pPr lvl="0"/>
            <a:r>
              <a:rPr lang="ka-GE" sz="1000" dirty="0" smtClean="0"/>
              <a:t>დახურული სივრცის/დარბაზის </a:t>
            </a:r>
            <a:r>
              <a:rPr lang="ka-GE" sz="1000" dirty="0"/>
              <a:t>არაუმეტეს 70</a:t>
            </a:r>
            <a:r>
              <a:rPr lang="ka-GE" sz="1000" dirty="0" smtClean="0"/>
              <a:t>% სივრცის გამოყენებაა რეკომენდირებული;</a:t>
            </a:r>
            <a:endParaRPr lang="en-US" sz="1000" dirty="0"/>
          </a:p>
          <a:p>
            <a:r>
              <a:rPr lang="ka-GE" sz="1000" dirty="0"/>
              <a:t>სკამების საზურგეებს შორის - მანძილი არანაკლებ 1 მეტრისა</a:t>
            </a:r>
            <a:r>
              <a:rPr lang="ka-GE" sz="1000" dirty="0" smtClean="0"/>
              <a:t>;</a:t>
            </a:r>
            <a:endParaRPr lang="en-US" sz="1000" dirty="0"/>
          </a:p>
          <a:p>
            <a:r>
              <a:rPr lang="ka-GE" sz="1000" dirty="0"/>
              <a:t>ერთ მაგიდასთან არა უმეტეს 6 მომხმარებლის განთავსება; </a:t>
            </a:r>
          </a:p>
          <a:p>
            <a:pPr marL="0" indent="0">
              <a:buNone/>
            </a:pPr>
            <a:r>
              <a:rPr lang="ka-GE" sz="1000" i="1" dirty="0"/>
              <a:t>გამონაკლისი - ოჯახის წევრებისა და 12 წლამდე მოზარდების შემთხვევაში.</a:t>
            </a:r>
            <a:endParaRPr lang="en-US" sz="1000" i="1" dirty="0"/>
          </a:p>
          <a:p>
            <a:r>
              <a:rPr lang="ka-GE" sz="1000" dirty="0" smtClean="0"/>
              <a:t>იმ </a:t>
            </a:r>
            <a:r>
              <a:rPr lang="ka-GE" sz="1000" dirty="0"/>
              <a:t>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sz="1000" dirty="0"/>
          </a:p>
          <a:p>
            <a:r>
              <a:rPr lang="ka-GE" sz="1000" dirty="0"/>
              <a:t> </a:t>
            </a:r>
            <a:r>
              <a:rPr lang="ka-GE" sz="1000" dirty="0" smtClean="0"/>
              <a:t>დახურული </a:t>
            </a:r>
            <a:r>
              <a:rPr lang="ka-GE" sz="1000" dirty="0"/>
              <a:t>სივრცეები უზრუნველყავით ბუნებრივი ვენტილაციით. თუ ამის შესაძლებლობა არ არის  გამოიყენეთ ხელოვნული ვენტილაცია, გარედან შემოსული ჰაერის მომატებული კონცენტრაციით, ცირკულაციითა და გარეთ გატანით. დააწესეთ საინჟინრო კონტროლი მის გამართულ მუშაობაზე;</a:t>
            </a:r>
            <a:endParaRPr lang="en-US" sz="1000" dirty="0"/>
          </a:p>
          <a:p>
            <a:pPr lvl="0"/>
            <a:r>
              <a:rPr lang="ka-GE" sz="1000" dirty="0" smtClean="0"/>
              <a:t>ინდივიდუალური </a:t>
            </a:r>
            <a:r>
              <a:rPr lang="ka-GE" sz="1000" dirty="0"/>
              <a:t>გამასპინძლების წესი;</a:t>
            </a:r>
            <a:endParaRPr lang="en-US" sz="1000" dirty="0"/>
          </a:p>
          <a:p>
            <a:pPr lvl="0"/>
            <a:r>
              <a:rPr lang="ka-GE" sz="1000" dirty="0" smtClean="0"/>
              <a:t>ელექტრონული </a:t>
            </a:r>
            <a:r>
              <a:rPr lang="ka-GE" sz="1000" dirty="0"/>
              <a:t>მენიუს შეთავაზების შეთხვევაში მენიუს დაფასთან  ხელების ჰიგიენური დამუშავებისთვის განათავსეთ სადეზინფექციო საშუალებები, სათანადო სავალდებულო ნიშნის მითითებით; </a:t>
            </a:r>
            <a:endParaRPr lang="en-US" sz="1000" dirty="0"/>
          </a:p>
        </p:txBody>
      </p:sp>
    </p:spTree>
    <p:extLst>
      <p:ext uri="{BB962C8B-B14F-4D97-AF65-F5344CB8AC3E}">
        <p14:creationId xmlns:p14="http://schemas.microsoft.com/office/powerpoint/2010/main" val="374564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569028" y="1150262"/>
            <a:ext cx="7678057" cy="649510"/>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ჭურჭლის ხელით </a:t>
            </a:r>
            <a:r>
              <a:rPr lang="ka-GE" b="1" dirty="0" smtClean="0">
                <a:solidFill>
                  <a:srgbClr val="05014B"/>
                </a:solidFill>
              </a:rPr>
              <a:t>რეცხვის პროცედურები </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827313" y="2032000"/>
            <a:ext cx="11117944" cy="4666777"/>
          </a:xfrm>
          <a:prstGeom prst="rect">
            <a:avLst/>
          </a:prstGeom>
          <a:solidFill>
            <a:schemeClr val="bg2">
              <a:lumMod val="90000"/>
              <a:alpha val="24000"/>
            </a:schemeClr>
          </a:solidFill>
        </p:spPr>
        <p:txBody>
          <a:bodyPr vert="horz" lIns="180000" tIns="45720" rIns="91440" bIns="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t>სამზარეულოს ჭურჭლის რეცხვა და შრობა უნდა ხორციელდებოდეს სპეციალურად გამოყოფილ ზონაში:</a:t>
            </a:r>
            <a:endParaRPr lang="en-US" dirty="0"/>
          </a:p>
          <a:p>
            <a:pPr lvl="0"/>
            <a:r>
              <a:rPr lang="ka-GE" dirty="0"/>
              <a:t>ჭურჭელი მექანიკურად უნდა გათავისუფლდეს საჭმლის ნარჩენებისგან;</a:t>
            </a:r>
            <a:endParaRPr lang="en-US" dirty="0"/>
          </a:p>
          <a:p>
            <a:pPr lvl="0"/>
            <a:r>
              <a:rPr lang="ka-GE" dirty="0"/>
              <a:t>გაირეცხოს არანაკლებ 40⁰C ტემპერატურის წყლითა და სარეცხი საშუალებების გამოყენებით პირველ როფში;</a:t>
            </a:r>
            <a:endParaRPr lang="en-US" dirty="0"/>
          </a:p>
          <a:p>
            <a:pPr lvl="0"/>
            <a:r>
              <a:rPr lang="ka-GE" dirty="0"/>
              <a:t>გაირეცხოს ხელმეორედ არანაკლებ 40⁰C ტემპერატურის წყლითა და უფრო ნაკლები რაოდენობის სარეცხი საშუალების გამოყენებით მეორე როფში;</a:t>
            </a:r>
            <a:endParaRPr lang="en-US" dirty="0"/>
          </a:p>
          <a:p>
            <a:pPr lvl="0"/>
            <a:r>
              <a:rPr lang="ka-GE" dirty="0"/>
              <a:t>გაივლოს არანაკლებ 65⁰C ტემპერატურის ცხელი გამდინარე წყლით;</a:t>
            </a:r>
            <a:endParaRPr lang="en-US" dirty="0"/>
          </a:p>
          <a:p>
            <a:pPr lvl="0"/>
            <a:r>
              <a:rPr lang="ka-GE" dirty="0"/>
              <a:t>დაიწრიტოს და გაშრეს საწრეტზე;</a:t>
            </a:r>
            <a:endParaRPr lang="en-US" dirty="0"/>
          </a:p>
          <a:p>
            <a:pPr lvl="0"/>
            <a:r>
              <a:rPr lang="ka-GE" dirty="0"/>
              <a:t> წვრილმანი ინვენტარი – დაფები, ნიჩბები, სათქვეფები და სხვა, ცხელი წყლით გარეცხვის შემდეგ უნდა გაშრეს. სამზარეულოს ჭურჭელი ირეცხება ცხელ წყალში სარეცხი საშუალებებით. ჭურჭელი უნდა გაივლოს არანაკლებ 65⁰C -იან ცხელ წყალში და დაიწრიტოს.</a:t>
            </a:r>
            <a:endParaRPr lang="en-US" dirty="0"/>
          </a:p>
          <a:p>
            <a:pPr lvl="0"/>
            <a:r>
              <a:rPr lang="ka-GE" dirty="0"/>
              <a:t>ხელით რეცხვისას გათვალისწინებულ უნდა იქნეს სამგანყოფილებიანი როფები სასადილო ჭურჭლისათვის და ორგანყოფილებიანი შუშის ჭურჭლისა და სასადილო მოწყობილობებისათვის. დასაშვებია, შეზღუდული ასორტიმენტის ორგანიზაციებში სასადილო ჭურჭლისა და მოწყობილობების რეცხვა ორგანყოფილებიან როფებში.</a:t>
            </a:r>
            <a:endParaRPr lang="en-US" dirty="0"/>
          </a:p>
          <a:p>
            <a:pPr lvl="0"/>
            <a:r>
              <a:rPr lang="ka-GE" dirty="0"/>
              <a:t>ლუდის ბარებში ჭიქები და ბოკალები ირეცხება არანაკლებ 45-50⁰C ტემპერატურის ცხელი წყლითა და სარეცხი და სადეზინფექციო საშუალებების გამოყენებით; </a:t>
            </a:r>
            <a:endParaRPr lang="en-US" dirty="0"/>
          </a:p>
          <a:p>
            <a:pPr lvl="0"/>
            <a:r>
              <a:rPr lang="ka-GE" dirty="0"/>
              <a:t>სარეცხ განყოფილებებში კედელზე უნდა გაიკრას ინსტრუქცია ჭურჭლისა და ინვენტარის რეცხვის წესების შესახებ, გამოყენებული სარეცხი და სადეზინფექციო საშუალებების კონცენტრაციების მითითებით.</a:t>
            </a:r>
            <a:endParaRPr lang="en-US" dirty="0"/>
          </a:p>
        </p:txBody>
      </p:sp>
    </p:spTree>
    <p:extLst>
      <p:ext uri="{BB962C8B-B14F-4D97-AF65-F5344CB8AC3E}">
        <p14:creationId xmlns:p14="http://schemas.microsoft.com/office/powerpoint/2010/main" val="95684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569028" y="1150262"/>
            <a:ext cx="7678057" cy="649510"/>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ჭურჭლის ხელით </a:t>
            </a:r>
            <a:r>
              <a:rPr lang="ka-GE" b="1" dirty="0" smtClean="0">
                <a:solidFill>
                  <a:srgbClr val="05014B"/>
                </a:solidFill>
              </a:rPr>
              <a:t>რეცხვის პროცედურები </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827313" y="2032000"/>
            <a:ext cx="11117944" cy="4666777"/>
          </a:xfrm>
          <a:prstGeom prst="rect">
            <a:avLst/>
          </a:prstGeom>
          <a:solidFill>
            <a:schemeClr val="bg2">
              <a:lumMod val="90000"/>
              <a:alpha val="24000"/>
            </a:schemeClr>
          </a:solidFill>
        </p:spPr>
        <p:txBody>
          <a:bodyPr vert="horz" lIns="180000" tIns="45720" rIns="91440" bIns="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t>სამზარეულოს ჭურჭლის რეცხვა და შრობა უნდა ხორციელდებოდეს სპეციალურად გამოყოფილ ზონაში:</a:t>
            </a:r>
            <a:endParaRPr lang="en-US" dirty="0"/>
          </a:p>
          <a:p>
            <a:pPr lvl="0"/>
            <a:r>
              <a:rPr lang="ka-GE" dirty="0"/>
              <a:t>ჭურჭელი მექანიკურად უნდა გათავისუფლდეს საჭმლის ნარჩენებისგან;</a:t>
            </a:r>
            <a:endParaRPr lang="en-US" dirty="0"/>
          </a:p>
          <a:p>
            <a:pPr lvl="0"/>
            <a:r>
              <a:rPr lang="ka-GE" dirty="0"/>
              <a:t>გაირეცხოს არანაკლებ 40⁰C ტემპერატურის წყლითა და სარეცხი საშუალებების გამოყენებით პირველ როფში;</a:t>
            </a:r>
            <a:endParaRPr lang="en-US" dirty="0"/>
          </a:p>
          <a:p>
            <a:pPr lvl="0"/>
            <a:r>
              <a:rPr lang="ka-GE" dirty="0"/>
              <a:t>გაირეცხოს ხელმეორედ არანაკლებ 40⁰C ტემპერატურის წყლითა და უფრო ნაკლები რაოდენობის სარეცხი საშუალების გამოყენებით მეორე როფში;</a:t>
            </a:r>
            <a:endParaRPr lang="en-US" dirty="0"/>
          </a:p>
          <a:p>
            <a:pPr lvl="0"/>
            <a:r>
              <a:rPr lang="ka-GE" dirty="0"/>
              <a:t>გაივლოს არანაკლებ 65⁰C ტემპერატურის ცხელი გამდინარე წყლით;</a:t>
            </a:r>
            <a:endParaRPr lang="en-US" dirty="0"/>
          </a:p>
          <a:p>
            <a:pPr lvl="0"/>
            <a:r>
              <a:rPr lang="ka-GE" dirty="0"/>
              <a:t>დაიწრიტოს და გაშრეს საწრეტზე;</a:t>
            </a:r>
            <a:endParaRPr lang="en-US" dirty="0"/>
          </a:p>
          <a:p>
            <a:pPr lvl="0"/>
            <a:r>
              <a:rPr lang="ka-GE" dirty="0"/>
              <a:t> წვრილმანი ინვენტარი – დაფები, ნიჩბები, სათქვეფები და სხვა, ცხელი წყლით გარეცხვის შემდეგ უნდა გაშრეს. სამზარეულოს ჭურჭელი ირეცხება ცხელ წყალში სარეცხი საშუალებებით. ჭურჭელი უნდა გაივლოს არანაკლებ 65⁰C -იან ცხელ წყალში და დაიწრიტოს.</a:t>
            </a:r>
            <a:endParaRPr lang="en-US" dirty="0"/>
          </a:p>
          <a:p>
            <a:pPr lvl="0"/>
            <a:r>
              <a:rPr lang="ka-GE" dirty="0"/>
              <a:t>ხელით რეცხვისას გათვალისწინებულ უნდა იქნეს სამგანყოფილებიანი როფები სასადილო ჭურჭლისათვის და ორგანყოფილებიანი შუშის ჭურჭლისა და სასადილო მოწყობილობებისათვის. დასაშვებია, შეზღუდული ასორტიმენტის ორგანიზაციებში სასადილო ჭურჭლისა და მოწყობილობების რეცხვა ორგანყოფილებიან როფებში.</a:t>
            </a:r>
            <a:endParaRPr lang="en-US" dirty="0"/>
          </a:p>
          <a:p>
            <a:pPr lvl="0"/>
            <a:r>
              <a:rPr lang="ka-GE" dirty="0"/>
              <a:t>ლუდის ბარებში ჭიქები და ბოკალები ირეცხება არანაკლებ 45-50⁰C ტემპერატურის ცხელი წყლითა და სარეცხი და სადეზინფექციო საშუალებების გამოყენებით; </a:t>
            </a:r>
            <a:endParaRPr lang="en-US" dirty="0"/>
          </a:p>
          <a:p>
            <a:pPr lvl="0"/>
            <a:r>
              <a:rPr lang="ka-GE" dirty="0"/>
              <a:t>სარეცხ განყოფილებებში კედელზე უნდა გაიკრას ინსტრუქცია ჭურჭლისა და ინვენტარის რეცხვის წესების შესახებ, გამოყენებული სარეცხი და სადეზინფექციო საშუალებების კონცენტრაციების მითითებით.</a:t>
            </a:r>
            <a:endParaRPr lang="en-US" dirty="0"/>
          </a:p>
        </p:txBody>
      </p:sp>
    </p:spTree>
    <p:extLst>
      <p:ext uri="{BB962C8B-B14F-4D97-AF65-F5344CB8AC3E}">
        <p14:creationId xmlns:p14="http://schemas.microsoft.com/office/powerpoint/2010/main" val="164379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743200" y="1150261"/>
            <a:ext cx="7707086" cy="1196274"/>
          </a:xfrm>
          <a:prstGeom prst="rect">
            <a:avLst/>
          </a:prstGeom>
          <a:solidFill>
            <a:schemeClr val="accent6">
              <a:lumMod val="60000"/>
              <a:lumOff val="4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smtClean="0">
                <a:solidFill>
                  <a:schemeClr val="tx2">
                    <a:lumMod val="50000"/>
                  </a:schemeClr>
                </a:solidFill>
              </a:rPr>
              <a:t>თეთრეულისა და მაგიდის გადასაფარებლების  ჰიგიენური  რეჟიმის  დაცვის წესი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5" name="Content Placeholder 2"/>
          <p:cNvSpPr txBox="1">
            <a:spLocks/>
          </p:cNvSpPr>
          <p:nvPr/>
        </p:nvSpPr>
        <p:spPr>
          <a:xfrm>
            <a:off x="725714" y="2501695"/>
            <a:ext cx="11364686" cy="3202419"/>
          </a:xfrm>
          <a:prstGeom prst="rect">
            <a:avLst/>
          </a:prstGeom>
          <a:solidFill>
            <a:schemeClr val="accent6">
              <a:lumMod val="60000"/>
              <a:lumOff val="40000"/>
              <a:alpha val="24000"/>
            </a:schemeClr>
          </a:solidFill>
        </p:spPr>
        <p:txBody>
          <a:bodyPr vert="horz" lIns="180000" tIns="45720" rIns="91440" bIns="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solidFill>
                  <a:schemeClr val="tx2">
                    <a:lumMod val="50000"/>
                  </a:schemeClr>
                </a:solidFill>
              </a:rPr>
              <a:t>თეთრეული    გამოიცვალოს  საჭიროების  მიხედვით,  ხოლო მაგიდის გადასაფარებლები ყოველი </a:t>
            </a:r>
            <a:r>
              <a:rPr lang="ka-GE" dirty="0" smtClean="0">
                <a:solidFill>
                  <a:schemeClr val="tx2">
                    <a:lumMod val="50000"/>
                  </a:schemeClr>
                </a:solidFill>
              </a:rPr>
              <a:t>გამოყენების;</a:t>
            </a:r>
            <a:endParaRPr lang="en-US" dirty="0">
              <a:solidFill>
                <a:schemeClr val="tx2">
                  <a:lumMod val="50000"/>
                </a:schemeClr>
              </a:solidFill>
            </a:endParaRPr>
          </a:p>
          <a:p>
            <a:pPr lvl="0"/>
            <a:r>
              <a:rPr lang="ka-GE" dirty="0" smtClean="0">
                <a:solidFill>
                  <a:schemeClr val="tx2">
                    <a:lumMod val="50000"/>
                  </a:schemeClr>
                </a:solidFill>
              </a:rPr>
              <a:t>გამოყენებული  </a:t>
            </a:r>
            <a:r>
              <a:rPr lang="ka-GE" dirty="0">
                <a:solidFill>
                  <a:schemeClr val="tx2">
                    <a:lumMod val="50000"/>
                  </a:schemeClr>
                </a:solidFill>
              </a:rPr>
              <a:t>თეთრეულის  შეგროვება   </a:t>
            </a:r>
            <a:r>
              <a:rPr lang="ka-GE" dirty="0" smtClean="0">
                <a:solidFill>
                  <a:schemeClr val="tx2">
                    <a:lumMod val="50000"/>
                  </a:schemeClr>
                </a:solidFill>
              </a:rPr>
              <a:t>უნდა განხორციელდეს სპეციალურად  </a:t>
            </a:r>
            <a:r>
              <a:rPr lang="ka-GE" dirty="0">
                <a:solidFill>
                  <a:schemeClr val="tx2">
                    <a:lumMod val="50000"/>
                  </a:schemeClr>
                </a:solidFill>
              </a:rPr>
              <a:t>ამ  მიზნისთვის  </a:t>
            </a:r>
            <a:r>
              <a:rPr lang="ka-GE" dirty="0" smtClean="0">
                <a:solidFill>
                  <a:schemeClr val="tx2">
                    <a:lumMod val="50000"/>
                  </a:schemeClr>
                </a:solidFill>
              </a:rPr>
              <a:t>განკუთვნილ.</a:t>
            </a:r>
          </a:p>
          <a:p>
            <a:pPr marL="0" lvl="0" indent="0">
              <a:buNone/>
            </a:pPr>
            <a:r>
              <a:rPr lang="ka-GE" dirty="0" smtClean="0">
                <a:solidFill>
                  <a:schemeClr val="tx2">
                    <a:lumMod val="50000"/>
                  </a:schemeClr>
                </a:solidFill>
              </a:rPr>
              <a:t> </a:t>
            </a:r>
            <a:r>
              <a:rPr lang="ka-GE" b="1" i="1" dirty="0">
                <a:solidFill>
                  <a:schemeClr val="tx2">
                    <a:lumMod val="50000"/>
                  </a:schemeClr>
                </a:solidFill>
              </a:rPr>
              <a:t>კატეგორიულად  იკრძალება  გამონაცვალი  თეთრეულის  იატაკზე  მოგროვება,  დაბერტყვა,  შეფუთვის  გარეშე  ტრანსპორტირება;</a:t>
            </a:r>
            <a:endParaRPr lang="en-US" b="1" i="1" dirty="0">
              <a:solidFill>
                <a:schemeClr val="tx2">
                  <a:lumMod val="50000"/>
                </a:schemeClr>
              </a:solidFill>
            </a:endParaRPr>
          </a:p>
          <a:p>
            <a:pPr lvl="0"/>
            <a:r>
              <a:rPr lang="ka-GE" dirty="0">
                <a:solidFill>
                  <a:schemeClr val="tx2">
                    <a:lumMod val="50000"/>
                  </a:schemeClr>
                </a:solidFill>
              </a:rPr>
              <a:t>თეთრეულის  რეცხვა    განხორციელდეს  დაწესებულების  სამრეცხაოში  ან  სპეციალურ  სამრეცხაოებში  ხელშეკრულების  საფუძველზე.  </a:t>
            </a:r>
            <a:endParaRPr lang="ka-GE" dirty="0" smtClean="0">
              <a:solidFill>
                <a:schemeClr val="tx2">
                  <a:lumMod val="50000"/>
                </a:schemeClr>
              </a:solidFill>
            </a:endParaRPr>
          </a:p>
          <a:p>
            <a:pPr lvl="0"/>
            <a:r>
              <a:rPr lang="ka-GE" dirty="0" smtClean="0">
                <a:solidFill>
                  <a:schemeClr val="tx2">
                    <a:lumMod val="50000"/>
                  </a:schemeClr>
                </a:solidFill>
              </a:rPr>
              <a:t>აუცილებელია  </a:t>
            </a:r>
            <a:r>
              <a:rPr lang="ka-GE" dirty="0">
                <a:solidFill>
                  <a:schemeClr val="tx2">
                    <a:lumMod val="50000"/>
                  </a:schemeClr>
                </a:solidFill>
              </a:rPr>
              <a:t>სასტუმროს თეთრეულის  რეცხვის  მთელი  ციკლისათვის  (მიღება,  დახარისხება,  რეცხვა,  გაშრობა,  გაუთოვება,  დასაწყობება,  შენახვა  და  გაცემა)  დამოუკიდებელი  ტექნოლოგიური  ხაზის  არსებობა;</a:t>
            </a:r>
            <a:endParaRPr lang="en-US" dirty="0">
              <a:solidFill>
                <a:schemeClr val="tx2">
                  <a:lumMod val="50000"/>
                </a:schemeClr>
              </a:solidFill>
            </a:endParaRPr>
          </a:p>
          <a:p>
            <a:r>
              <a:rPr lang="ka-GE" dirty="0" smtClean="0">
                <a:solidFill>
                  <a:schemeClr val="tx2">
                    <a:lumMod val="50000"/>
                  </a:schemeClr>
                </a:solidFill>
              </a:rPr>
              <a:t>სამრეცხაოში  </a:t>
            </a:r>
            <a:r>
              <a:rPr lang="ka-GE" dirty="0">
                <a:solidFill>
                  <a:schemeClr val="tx2">
                    <a:lumMod val="50000"/>
                  </a:schemeClr>
                </a:solidFill>
              </a:rPr>
              <a:t>თეთრეულის  დასამუშავებლად  უზრუნველყავით  ტექნოლოგიური  პროცესების  ნაკადურობა,  რათა  გამოირიცხოს  ჭუჭყიანი  და  სუფთა  თეთრეულის  ნაკადების  გადაკვეთა.  თუ  დაწესებულებაში  ვერ  ხერხდება  ჭუჭყიანი  და  სუფთა  თეთრეულის  მოძრაობის  ნაკადების  სრული  გამიჯვნა,  მაშინ  შესაძლებელია   მისი შეფუთვა გასაცემად;</a:t>
            </a:r>
            <a:endParaRPr lang="en-US" dirty="0">
              <a:solidFill>
                <a:schemeClr val="tx2">
                  <a:lumMod val="50000"/>
                </a:schemeClr>
              </a:solidFill>
            </a:endParaRPr>
          </a:p>
          <a:p>
            <a:pPr lvl="0"/>
            <a:r>
              <a:rPr lang="ka-GE" dirty="0" smtClean="0">
                <a:solidFill>
                  <a:schemeClr val="tx2">
                    <a:lumMod val="50000"/>
                  </a:schemeClr>
                </a:solidFill>
              </a:rPr>
              <a:t>დაბინძურების  </a:t>
            </a:r>
            <a:r>
              <a:rPr lang="ka-GE" dirty="0">
                <a:solidFill>
                  <a:schemeClr val="tx2">
                    <a:lumMod val="50000"/>
                  </a:schemeClr>
                </a:solidFill>
              </a:rPr>
              <a:t>ხარისხისა  და  თეთრეულის  ტიპის  მიხედვით  შეირჩეს  რეცხვის  შესაბამისი  </a:t>
            </a:r>
            <a:r>
              <a:rPr lang="ka-GE" dirty="0" smtClean="0">
                <a:solidFill>
                  <a:schemeClr val="tx2">
                    <a:lumMod val="50000"/>
                  </a:schemeClr>
                </a:solidFill>
              </a:rPr>
              <a:t>პროგრამა - არანაკლებ </a:t>
            </a:r>
            <a:r>
              <a:rPr lang="ka-GE" dirty="0">
                <a:solidFill>
                  <a:schemeClr val="tx2">
                    <a:lumMod val="50000"/>
                  </a:schemeClr>
                </a:solidFill>
              </a:rPr>
              <a:t>60</a:t>
            </a:r>
            <a:r>
              <a:rPr lang="ka-GE" baseline="30000" dirty="0">
                <a:solidFill>
                  <a:schemeClr val="tx2">
                    <a:lumMod val="50000"/>
                  </a:schemeClr>
                </a:solidFill>
              </a:rPr>
              <a:t>0</a:t>
            </a:r>
            <a:r>
              <a:rPr lang="ka-GE" dirty="0">
                <a:solidFill>
                  <a:schemeClr val="tx2">
                    <a:lumMod val="50000"/>
                  </a:schemeClr>
                </a:solidFill>
              </a:rPr>
              <a:t>C ტემპერატურა და სათანადო სარეცხი ფხვნილის </a:t>
            </a:r>
            <a:r>
              <a:rPr lang="ka-GE" dirty="0" smtClean="0">
                <a:solidFill>
                  <a:schemeClr val="tx2">
                    <a:lumMod val="50000"/>
                  </a:schemeClr>
                </a:solidFill>
              </a:rPr>
              <a:t>კომბინაცია ან  </a:t>
            </a:r>
            <a:r>
              <a:rPr lang="ka-GE" dirty="0">
                <a:solidFill>
                  <a:schemeClr val="tx2">
                    <a:lumMod val="50000"/>
                  </a:schemeClr>
                </a:solidFill>
              </a:rPr>
              <a:t>შესაბამისი  სადეზინფექციო  საშუალებებით  (მაგ</a:t>
            </a:r>
            <a:r>
              <a:rPr lang="ka-GE" dirty="0" smtClean="0">
                <a:solidFill>
                  <a:schemeClr val="tx2">
                    <a:lumMod val="50000"/>
                  </a:schemeClr>
                </a:solidFill>
              </a:rPr>
              <a:t>. </a:t>
            </a:r>
            <a:r>
              <a:rPr lang="ka-GE" dirty="0">
                <a:solidFill>
                  <a:schemeClr val="tx2">
                    <a:lumMod val="50000"/>
                  </a:schemeClr>
                </a:solidFill>
              </a:rPr>
              <a:t>0,5 %-იანი ქლორშემცველი ხსნარი) დეკონტამინაციის  </a:t>
            </a:r>
            <a:r>
              <a:rPr lang="ka-GE" dirty="0" smtClean="0">
                <a:solidFill>
                  <a:schemeClr val="tx2">
                    <a:lumMod val="50000"/>
                  </a:schemeClr>
                </a:solidFill>
              </a:rPr>
              <a:t>შემდეგ რეცხვა.</a:t>
            </a:r>
          </a:p>
          <a:p>
            <a:pPr marL="0" indent="0">
              <a:buNone/>
            </a:pPr>
            <a:r>
              <a:rPr lang="ka-GE" sz="2900" b="1" dirty="0">
                <a:solidFill>
                  <a:schemeClr val="tx2">
                    <a:lumMod val="50000"/>
                  </a:schemeClr>
                </a:solidFill>
              </a:rPr>
              <a:t>თ</a:t>
            </a:r>
            <a:r>
              <a:rPr lang="ka-GE" sz="2900" b="1" dirty="0" smtClean="0">
                <a:solidFill>
                  <a:schemeClr val="tx2">
                    <a:lumMod val="50000"/>
                  </a:schemeClr>
                </a:solidFill>
              </a:rPr>
              <a:t>უ </a:t>
            </a:r>
            <a:r>
              <a:rPr lang="ka-GE" sz="2900" b="1" dirty="0">
                <a:solidFill>
                  <a:schemeClr val="tx2">
                    <a:lumMod val="50000"/>
                  </a:schemeClr>
                </a:solidFill>
              </a:rPr>
              <a:t>თეთრეულის დასუფთავებისთვის გამოიყენება  გარე მოსმახურება, მისი  მართვისთვის გამოყენეთ შემდეგი ეტაპები: </a:t>
            </a:r>
            <a:endParaRPr lang="en-US" sz="2900" b="1" dirty="0">
              <a:solidFill>
                <a:schemeClr val="tx2">
                  <a:lumMod val="50000"/>
                </a:schemeClr>
              </a:solidFill>
            </a:endParaRPr>
          </a:p>
          <a:p>
            <a:pPr lvl="0"/>
            <a:endParaRPr lang="en-US" dirty="0">
              <a:solidFill>
                <a:schemeClr val="tx2">
                  <a:lumMod val="50000"/>
                </a:schemeClr>
              </a:solidFill>
            </a:endParaRPr>
          </a:p>
        </p:txBody>
      </p:sp>
      <p:graphicFrame>
        <p:nvGraphicFramePr>
          <p:cNvPr id="2" name="Diagram 1"/>
          <p:cNvGraphicFramePr/>
          <p:nvPr>
            <p:extLst>
              <p:ext uri="{D42A27DB-BD31-4B8C-83A1-F6EECF244321}">
                <p14:modId xmlns:p14="http://schemas.microsoft.com/office/powerpoint/2010/main" val="769640025"/>
              </p:ext>
            </p:extLst>
          </p:nvPr>
        </p:nvGraphicFramePr>
        <p:xfrm>
          <a:off x="870857" y="5465838"/>
          <a:ext cx="11074400" cy="139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23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3553326" y="1067384"/>
            <a:ext cx="5749062" cy="50155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chemeClr val="tx2">
                    <a:lumMod val="50000"/>
                  </a:schemeClr>
                </a:solidFill>
              </a:rPr>
              <a:t>ღია </a:t>
            </a:r>
            <a:r>
              <a:rPr lang="ka-GE" b="1" dirty="0" smtClean="0">
                <a:solidFill>
                  <a:schemeClr val="tx2">
                    <a:lumMod val="50000"/>
                  </a:schemeClr>
                </a:solidFill>
              </a:rPr>
              <a:t>და </a:t>
            </a:r>
            <a:r>
              <a:rPr lang="ka-GE" b="1" dirty="0">
                <a:solidFill>
                  <a:schemeClr val="tx2">
                    <a:lumMod val="50000"/>
                  </a:schemeClr>
                </a:solidFill>
              </a:rPr>
              <a:t>დახურული </a:t>
            </a:r>
            <a:r>
              <a:rPr lang="ka-GE" b="1" dirty="0" smtClean="0">
                <a:solidFill>
                  <a:schemeClr val="tx2">
                    <a:lumMod val="50000"/>
                  </a:schemeClr>
                </a:solidFill>
              </a:rPr>
              <a:t>საცურაო </a:t>
            </a:r>
            <a:r>
              <a:rPr lang="ka-GE" b="1" dirty="0">
                <a:solidFill>
                  <a:schemeClr val="tx2">
                    <a:lumMod val="50000"/>
                  </a:schemeClr>
                </a:solidFill>
              </a:rPr>
              <a:t>აუზები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1268027" y="1712686"/>
            <a:ext cx="10319659" cy="4971577"/>
          </a:xfrm>
          <a:prstGeom prst="rect">
            <a:avLst/>
          </a:prstGeom>
          <a:solidFill>
            <a:schemeClr val="bg2">
              <a:lumMod val="90000"/>
              <a:alpha val="24000"/>
            </a:schemeClr>
          </a:solidFill>
        </p:spPr>
        <p:txBody>
          <a:bodyPr vert="horz" lIns="180000" tIns="45720" rIns="91440" bIns="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a:t>აუზის ყოველ 6 მ</a:t>
            </a:r>
            <a:r>
              <a:rPr lang="ka-GE" baseline="30000" dirty="0"/>
              <a:t>2 </a:t>
            </a:r>
            <a:r>
              <a:rPr lang="ka-GE" dirty="0"/>
              <a:t>ფართობზე 1 ადამიანის დაშვება;</a:t>
            </a:r>
            <a:endParaRPr lang="en-US" dirty="0"/>
          </a:p>
          <a:p>
            <a:pPr lvl="0"/>
            <a:r>
              <a:rPr lang="ka-GE" dirty="0"/>
              <a:t>აუზების </a:t>
            </a:r>
            <a:r>
              <a:rPr lang="ka-GE" dirty="0" smtClean="0"/>
              <a:t>ხარისხიანი </a:t>
            </a:r>
            <a:r>
              <a:rPr lang="ka-GE" dirty="0"/>
              <a:t>წყლით უზრუნველყოფა, რისთვისაც   აუცილებელია  წყლის განახლება, რომლის უზრუნველყოფა დიდი ზომის აუზებში ძირითადად ხორციელდება რეცირკულაციის ხარჯზე, მცირე აუზებში კი (აბაზანის ფართობით არა უმეტეს 70 მ</a:t>
            </a:r>
            <a:r>
              <a:rPr lang="ka-GE" baseline="30000" dirty="0"/>
              <a:t>2</a:t>
            </a:r>
            <a:r>
              <a:rPr lang="ka-GE" dirty="0"/>
              <a:t>) უწყვეტი წყლის ნაკადით;</a:t>
            </a:r>
            <a:endParaRPr lang="en-US" dirty="0"/>
          </a:p>
          <a:p>
            <a:pPr lvl="0"/>
            <a:r>
              <a:rPr lang="ka-GE" dirty="0"/>
              <a:t>რეცირკულაციით წყლის განახლებისას - მისი გაწმენდა, გაუსნებოვნება და წყალსადენის წყლის დამატება უწყვეტად, არანაკლებ 10%-ისა აუზის მუშაობის ყოველ 8 სთ-ში;</a:t>
            </a:r>
            <a:endParaRPr lang="en-US" dirty="0"/>
          </a:p>
          <a:p>
            <a:pPr lvl="0"/>
            <a:r>
              <a:rPr lang="ka-GE" dirty="0"/>
              <a:t>მცირე აუზებში წყლის გამოცვლა, რომელიც დასაშვებია წყალსადენის წყლის უწყვეტი ნაკადით. ამასთან, წყლის მთლიანად შეცვლის დრო არა უმეტეს 12 საათისა; </a:t>
            </a:r>
            <a:endParaRPr lang="en-US" dirty="0"/>
          </a:p>
          <a:p>
            <a:pPr lvl="0"/>
            <a:r>
              <a:rPr lang="ka-GE" dirty="0"/>
              <a:t>აუზის წყლის მაჩვენებელი სარგებლობის პერიოდში ნაშთი ქლორის მიმართ არა ნაკლებ 0,5 მგ/დმ</a:t>
            </a:r>
            <a:r>
              <a:rPr lang="ka-GE" baseline="30000" dirty="0"/>
              <a:t>3 </a:t>
            </a:r>
            <a:r>
              <a:rPr lang="ka-GE" dirty="0"/>
              <a:t> ;</a:t>
            </a:r>
            <a:endParaRPr lang="en-US" dirty="0"/>
          </a:p>
          <a:p>
            <a:pPr lvl="0"/>
            <a:r>
              <a:rPr lang="ka-GE" dirty="0"/>
              <a:t>აუზების დეზინფექცია  წყლის გაშვების და მექანიკური გაწმენდის შემდეგ, მორწყვის ორჯერადი მეთოდით, თავდაპირველად დეზინფექტანტის 0,6-0,8 ლ/მ2 რაოდენობით, ხოლო შემდგომ აქტიური ქლორის 100 მგ/დმ3 კონცენტრაციის ხსნარით, სადენზინფექციო ხსნარის ჩარეცხვით ცხელი წყლით, მისი გაშვებიდან არაუდრეს 1 სთ-ისა;</a:t>
            </a:r>
            <a:endParaRPr lang="en-US" dirty="0"/>
          </a:p>
          <a:p>
            <a:pPr lvl="0"/>
            <a:r>
              <a:rPr lang="ka-GE" dirty="0"/>
              <a:t>შეზლონგი გამოყენებამდე/ ყოველი გამოყენებს შემდგომ, </a:t>
            </a:r>
            <a:r>
              <a:rPr lang="ka-GE" dirty="0" smtClean="0"/>
              <a:t>სადეზინფექცო ხსნარით დამუშავება;</a:t>
            </a:r>
            <a:endParaRPr lang="en-US" dirty="0"/>
          </a:p>
          <a:p>
            <a:pPr lvl="0"/>
            <a:r>
              <a:rPr lang="ka-GE" dirty="0" smtClean="0"/>
              <a:t>მოხმარებლის უზრუნველყოფა ინდივიდუალური პირსახოცით.  </a:t>
            </a:r>
            <a:r>
              <a:rPr lang="ka-GE" dirty="0"/>
              <a:t>სარგებლობის შემდეგ პირსახოცი რჩება ადგილზე. მომსახურე პერსონალი, აღჭურვილი ხელთათმანებით, ნიღბით, სპეცფეხსაცვლითა და ხალათით, პირსახოცებს აგროვებს ერთჯერად პარკში და განათავსებს ნიშანდებულ კონტეინერში. რეცვა-დეზინფექცია განხორციელდეს ამ წესით განსაზღვრული რეკომენდაციების შესაბამსიად; </a:t>
            </a:r>
            <a:endParaRPr lang="ka-GE" dirty="0" smtClean="0"/>
          </a:p>
          <a:p>
            <a:pPr lvl="0"/>
            <a:r>
              <a:rPr lang="ka-GE" dirty="0"/>
              <a:t>უზრუნველყავით გასახდელების და საშხაპეების ხშირი დეზინფექცია;</a:t>
            </a:r>
            <a:endParaRPr lang="en-US" dirty="0"/>
          </a:p>
          <a:p>
            <a:pPr lvl="0"/>
            <a:r>
              <a:rPr lang="ka-GE" dirty="0"/>
              <a:t>ღია საცურაო აუზების სივრცე  დასუფთავეთ  ოთახების და საჯარო სივრცეების დასუფთავების წესის მიხედვით.</a:t>
            </a:r>
            <a:endParaRPr lang="en-US" dirty="0"/>
          </a:p>
          <a:p>
            <a:pPr lvl="0"/>
            <a:r>
              <a:rPr lang="ka-GE" dirty="0" smtClean="0"/>
              <a:t>შეზლონგებს  </a:t>
            </a:r>
            <a:r>
              <a:rPr lang="ka-GE" dirty="0"/>
              <a:t>შორის </a:t>
            </a:r>
            <a:r>
              <a:rPr lang="ka-GE" dirty="0" smtClean="0"/>
              <a:t>უსაფრთხო დისტანციის დაცვა;</a:t>
            </a:r>
            <a:endParaRPr lang="en-US" dirty="0"/>
          </a:p>
          <a:p>
            <a:pPr lvl="0"/>
            <a:r>
              <a:rPr lang="ka-GE" dirty="0" smtClean="0"/>
              <a:t>აკრძალულია შეზლოგნებსთვის </a:t>
            </a:r>
            <a:r>
              <a:rPr lang="ka-GE" dirty="0"/>
              <a:t>განკუთვნილი რბილი, შეწოვადი გადასაფარებლების გამოყენება</a:t>
            </a:r>
            <a:r>
              <a:rPr lang="ka-GE" dirty="0" smtClean="0"/>
              <a:t>;</a:t>
            </a:r>
            <a:endParaRPr lang="en-US" dirty="0"/>
          </a:p>
        </p:txBody>
      </p:sp>
    </p:spTree>
    <p:extLst>
      <p:ext uri="{BB962C8B-B14F-4D97-AF65-F5344CB8AC3E}">
        <p14:creationId xmlns:p14="http://schemas.microsoft.com/office/powerpoint/2010/main" val="28807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3553326" y="1067384"/>
            <a:ext cx="5749062" cy="50155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smtClean="0">
                <a:solidFill>
                  <a:schemeClr val="tx2">
                    <a:lumMod val="50000"/>
                  </a:schemeClr>
                </a:solidFill>
              </a:rPr>
              <a:t>გასართობი </a:t>
            </a:r>
            <a:r>
              <a:rPr lang="ka-GE" b="1" dirty="0">
                <a:solidFill>
                  <a:schemeClr val="tx2">
                    <a:lumMod val="50000"/>
                  </a:schemeClr>
                </a:solidFill>
              </a:rPr>
              <a:t>და სპორტული დარბაზები</a:t>
            </a:r>
            <a:endParaRPr lang="en-US" b="1" dirty="0" smtClean="0">
              <a:solidFill>
                <a:schemeClr val="tx2">
                  <a:lumMod val="50000"/>
                </a:schemeClr>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1427684" y="2177142"/>
            <a:ext cx="10319659" cy="3686629"/>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ka-GE" dirty="0" smtClean="0">
                <a:solidFill>
                  <a:schemeClr val="tx2">
                    <a:lumMod val="50000"/>
                  </a:schemeClr>
                </a:solidFill>
              </a:rPr>
              <a:t>სპორტულ/გასართობი  </a:t>
            </a:r>
            <a:r>
              <a:rPr lang="ka-GE" dirty="0">
                <a:solidFill>
                  <a:schemeClr val="tx2">
                    <a:lumMod val="50000"/>
                  </a:schemeClr>
                </a:solidFill>
              </a:rPr>
              <a:t>მაგიდებისთვის გამოყოფილი ინვენტარი, უნდა დამუშავდეს სადეზინფექციო ხსნარის მეშვეობით, ყოველი გამოყენების შემდგომ</a:t>
            </a:r>
            <a:r>
              <a:rPr lang="ka-GE" dirty="0" smtClean="0">
                <a:solidFill>
                  <a:schemeClr val="tx2">
                    <a:lumMod val="50000"/>
                  </a:schemeClr>
                </a:solidFill>
              </a:rPr>
              <a:t>.</a:t>
            </a:r>
          </a:p>
          <a:p>
            <a:pPr lvl="0"/>
            <a:r>
              <a:rPr lang="ka-GE" dirty="0" smtClean="0">
                <a:solidFill>
                  <a:schemeClr val="tx2">
                    <a:lumMod val="50000"/>
                  </a:schemeClr>
                </a:solidFill>
              </a:rPr>
              <a:t>დროებით</a:t>
            </a:r>
            <a:r>
              <a:rPr lang="ka-GE" dirty="0">
                <a:solidFill>
                  <a:schemeClr val="tx2">
                    <a:lumMod val="50000"/>
                  </a:schemeClr>
                </a:solidFill>
              </a:rPr>
              <a:t>, შესაბამისი ნებართვის გაცემამდე, </a:t>
            </a:r>
            <a:r>
              <a:rPr lang="ka-GE" dirty="0" smtClean="0">
                <a:solidFill>
                  <a:schemeClr val="tx2">
                    <a:lumMod val="50000"/>
                  </a:schemeClr>
                </a:solidFill>
              </a:rPr>
              <a:t>აკრძალულია  </a:t>
            </a:r>
            <a:r>
              <a:rPr lang="ka-GE" dirty="0">
                <a:solidFill>
                  <a:schemeClr val="tx2">
                    <a:lumMod val="50000"/>
                  </a:schemeClr>
                </a:solidFill>
              </a:rPr>
              <a:t>საერთო გამოყენების სპორტული დარბაზების ფუნქციონირება</a:t>
            </a:r>
            <a:r>
              <a:rPr lang="ka-GE" dirty="0" smtClean="0">
                <a:solidFill>
                  <a:schemeClr val="tx2">
                    <a:lumMod val="50000"/>
                  </a:schemeClr>
                </a:solidFill>
              </a:rPr>
              <a:t>.</a:t>
            </a:r>
          </a:p>
          <a:p>
            <a:pPr lvl="0"/>
            <a:r>
              <a:rPr lang="en-US" b="1" dirty="0" smtClean="0">
                <a:solidFill>
                  <a:schemeClr val="tx2">
                    <a:lumMod val="50000"/>
                  </a:schemeClr>
                </a:solidFill>
              </a:rPr>
              <a:t> </a:t>
            </a:r>
            <a:r>
              <a:rPr lang="ka-GE" dirty="0" smtClean="0">
                <a:solidFill>
                  <a:schemeClr val="tx2">
                    <a:lumMod val="50000"/>
                  </a:schemeClr>
                </a:solidFill>
              </a:rPr>
              <a:t>აკრძალულია </a:t>
            </a:r>
            <a:r>
              <a:rPr lang="ka-GE" dirty="0">
                <a:solidFill>
                  <a:schemeClr val="tx2">
                    <a:lumMod val="50000"/>
                  </a:schemeClr>
                </a:solidFill>
              </a:rPr>
              <a:t>ბავშვთა გასართობი ზონების ფუნქციონირება.</a:t>
            </a:r>
            <a:endParaRPr lang="en-US" dirty="0">
              <a:solidFill>
                <a:schemeClr val="tx2">
                  <a:lumMod val="50000"/>
                </a:schemeClr>
              </a:solidFill>
            </a:endParaRPr>
          </a:p>
          <a:p>
            <a:pPr lvl="0"/>
            <a:endParaRPr lang="ka-GE" dirty="0">
              <a:solidFill>
                <a:schemeClr val="tx2">
                  <a:lumMod val="50000"/>
                </a:schemeClr>
              </a:solidFill>
            </a:endParaRPr>
          </a:p>
          <a:p>
            <a:endParaRPr lang="en-US" dirty="0">
              <a:solidFill>
                <a:schemeClr val="tx2">
                  <a:lumMod val="50000"/>
                </a:schemeClr>
              </a:solidFill>
            </a:endParaRPr>
          </a:p>
          <a:p>
            <a:pPr lvl="0"/>
            <a:endParaRPr lang="en-US" dirty="0">
              <a:solidFill>
                <a:schemeClr val="tx2">
                  <a:lumMod val="50000"/>
                </a:schemeClr>
              </a:solidFill>
            </a:endParaRPr>
          </a:p>
        </p:txBody>
      </p:sp>
    </p:spTree>
    <p:extLst>
      <p:ext uri="{BB962C8B-B14F-4D97-AF65-F5344CB8AC3E}">
        <p14:creationId xmlns:p14="http://schemas.microsoft.com/office/powerpoint/2010/main" val="416439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9" name="Content Placeholder 2"/>
          <p:cNvSpPr txBox="1">
            <a:spLocks/>
          </p:cNvSpPr>
          <p:nvPr/>
        </p:nvSpPr>
        <p:spPr>
          <a:xfrm>
            <a:off x="1427684" y="1681316"/>
            <a:ext cx="10319659" cy="4601497"/>
          </a:xfrm>
          <a:prstGeom prst="rect">
            <a:avLst/>
          </a:prstGeom>
          <a:solidFill>
            <a:schemeClr val="bg2">
              <a:lumMod val="90000"/>
              <a:alpha val="24000"/>
            </a:schemeClr>
          </a:solidFill>
        </p:spPr>
        <p:txBody>
          <a:bodyPr vert="horz" lIns="180000" tIns="45720" rIns="91440" bIns="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ka-GE" dirty="0">
                <a:solidFill>
                  <a:schemeClr val="tx2">
                    <a:lumMod val="50000"/>
                  </a:schemeClr>
                </a:solidFill>
              </a:rPr>
              <a:t>უსაფრთხოების დამატებითი ზომები დალაგების </a:t>
            </a:r>
            <a:r>
              <a:rPr lang="ka-GE" dirty="0" smtClean="0">
                <a:solidFill>
                  <a:schemeClr val="tx2">
                    <a:lumMod val="50000"/>
                  </a:schemeClr>
                </a:solidFill>
              </a:rPr>
              <a:t>დროს;</a:t>
            </a:r>
          </a:p>
          <a:p>
            <a:r>
              <a:rPr lang="ka-GE" dirty="0">
                <a:solidFill>
                  <a:schemeClr val="tx2">
                    <a:lumMod val="50000"/>
                  </a:schemeClr>
                </a:solidFill>
              </a:rPr>
              <a:t>არჩევითი დასუფთავების </a:t>
            </a:r>
            <a:r>
              <a:rPr lang="ka-GE" dirty="0" smtClean="0">
                <a:solidFill>
                  <a:schemeClr val="tx2">
                    <a:lumMod val="50000"/>
                  </a:schemeClr>
                </a:solidFill>
              </a:rPr>
              <a:t>პროგრამების უზრუნველყოფა</a:t>
            </a:r>
          </a:p>
          <a:p>
            <a:r>
              <a:rPr lang="ka-GE" dirty="0">
                <a:solidFill>
                  <a:schemeClr val="tx2">
                    <a:lumMod val="50000"/>
                  </a:schemeClr>
                </a:solidFill>
              </a:rPr>
              <a:t>კორონავირუსზე სავარაუდო სიმპტომების მქონე და დაინფიცრებულ სტუმართა მონიტორინგი </a:t>
            </a:r>
            <a:endParaRPr lang="ka-GE" dirty="0" smtClean="0">
              <a:solidFill>
                <a:schemeClr val="tx2">
                  <a:lumMod val="50000"/>
                </a:schemeClr>
              </a:solidFill>
            </a:endParaRPr>
          </a:p>
          <a:p>
            <a:r>
              <a:rPr lang="ka-GE" dirty="0" smtClean="0">
                <a:solidFill>
                  <a:schemeClr val="tx2">
                    <a:lumMod val="50000"/>
                  </a:schemeClr>
                </a:solidFill>
              </a:rPr>
              <a:t>დასაქმებულთა ვალდებულებები</a:t>
            </a:r>
          </a:p>
          <a:p>
            <a:r>
              <a:rPr lang="ka-GE" dirty="0">
                <a:solidFill>
                  <a:schemeClr val="tx2">
                    <a:lumMod val="50000"/>
                  </a:schemeClr>
                </a:solidFill>
              </a:rPr>
              <a:t>ღონისძიებები ვიზიტორთა მიმართ:</a:t>
            </a:r>
          </a:p>
          <a:p>
            <a:pPr marL="0" indent="0">
              <a:buNone/>
            </a:pPr>
            <a:r>
              <a:rPr lang="en-US" dirty="0" smtClean="0">
                <a:solidFill>
                  <a:schemeClr val="tx2">
                    <a:lumMod val="50000"/>
                  </a:schemeClr>
                </a:solidFill>
              </a:rPr>
              <a:t>o</a:t>
            </a:r>
            <a:r>
              <a:rPr lang="en-US" dirty="0">
                <a:solidFill>
                  <a:schemeClr val="tx2">
                    <a:lumMod val="50000"/>
                  </a:schemeClr>
                </a:solidFill>
              </a:rPr>
              <a:t>	</a:t>
            </a:r>
            <a:r>
              <a:rPr lang="ka-GE" dirty="0">
                <a:solidFill>
                  <a:schemeClr val="tx2">
                    <a:lumMod val="50000"/>
                  </a:schemeClr>
                </a:solidFill>
              </a:rPr>
              <a:t>დახურულ სივრცეებში არ გამოცხადდეთ სასტუმროს ტერიტორიაზე  ნიღბის გარეშე.</a:t>
            </a:r>
          </a:p>
          <a:p>
            <a:pPr marL="0" indent="0">
              <a:buNone/>
            </a:pPr>
            <a:r>
              <a:rPr lang="en-US" dirty="0">
                <a:solidFill>
                  <a:schemeClr val="tx2">
                    <a:lumMod val="50000"/>
                  </a:schemeClr>
                </a:solidFill>
              </a:rPr>
              <a:t>o	</a:t>
            </a:r>
            <a:r>
              <a:rPr lang="ka-GE" dirty="0">
                <a:solidFill>
                  <a:schemeClr val="tx2">
                    <a:lumMod val="50000"/>
                  </a:schemeClr>
                </a:solidFill>
              </a:rPr>
              <a:t>დაიცავით ჰიგიენის წესები. </a:t>
            </a:r>
          </a:p>
          <a:p>
            <a:endParaRPr lang="en-US" dirty="0">
              <a:solidFill>
                <a:schemeClr val="tx2">
                  <a:lumMod val="50000"/>
                </a:schemeClr>
              </a:solidFill>
            </a:endParaRPr>
          </a:p>
        </p:txBody>
      </p:sp>
    </p:spTree>
    <p:extLst>
      <p:ext uri="{BB962C8B-B14F-4D97-AF65-F5344CB8AC3E}">
        <p14:creationId xmlns:p14="http://schemas.microsoft.com/office/powerpoint/2010/main" val="102559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134" y="1828573"/>
            <a:ext cx="9905999" cy="3788456"/>
          </a:xfrm>
          <a:solidFill>
            <a:schemeClr val="accent4">
              <a:lumMod val="40000"/>
              <a:lumOff val="60000"/>
              <a:alpha val="16000"/>
            </a:schemeClr>
          </a:solidFill>
        </p:spPr>
        <p:txBody>
          <a:bodyPr>
            <a:normAutofit/>
          </a:bodyPr>
          <a:lstStyle/>
          <a:p>
            <a:pPr algn="just">
              <a:buFont typeface="Wingdings" panose="05000000000000000000" pitchFamily="2" charset="2"/>
              <a:buChar char="ü"/>
            </a:pPr>
            <a:r>
              <a:rPr lang="ka-GE" dirty="0">
                <a:solidFill>
                  <a:schemeClr val="tx2">
                    <a:lumMod val="50000"/>
                  </a:schemeClr>
                </a:solidFill>
              </a:rPr>
              <a:t>წინასწარი დაჯავშნის სისტემის </a:t>
            </a:r>
            <a:r>
              <a:rPr lang="ka-GE" dirty="0" smtClean="0">
                <a:solidFill>
                  <a:schemeClr val="tx2">
                    <a:lumMod val="50000"/>
                  </a:schemeClr>
                </a:solidFill>
              </a:rPr>
              <a:t>გამოყენება;</a:t>
            </a:r>
          </a:p>
          <a:p>
            <a:pPr algn="just">
              <a:buFont typeface="Wingdings" panose="05000000000000000000" pitchFamily="2" charset="2"/>
              <a:buChar char="ü"/>
            </a:pPr>
            <a:r>
              <a:rPr lang="ka-GE" dirty="0">
                <a:solidFill>
                  <a:schemeClr val="tx2">
                    <a:lumMod val="50000"/>
                  </a:schemeClr>
                </a:solidFill>
              </a:rPr>
              <a:t>მოცდის </a:t>
            </a:r>
            <a:r>
              <a:rPr lang="ka-GE" dirty="0" smtClean="0">
                <a:solidFill>
                  <a:schemeClr val="tx2">
                    <a:lumMod val="50000"/>
                  </a:schemeClr>
                </a:solidFill>
              </a:rPr>
              <a:t>შემთხვევაში </a:t>
            </a:r>
            <a:r>
              <a:rPr lang="ka-GE" dirty="0">
                <a:solidFill>
                  <a:schemeClr val="tx2">
                    <a:lumMod val="50000"/>
                  </a:schemeClr>
                </a:solidFill>
              </a:rPr>
              <a:t>უსაფრთხო დისტანციის </a:t>
            </a:r>
            <a:r>
              <a:rPr lang="ka-GE" dirty="0" smtClean="0">
                <a:solidFill>
                  <a:schemeClr val="tx2">
                    <a:lumMod val="50000"/>
                  </a:schemeClr>
                </a:solidFill>
              </a:rPr>
              <a:t>დაცვით შენობის გარეთ მოცდა;</a:t>
            </a:r>
          </a:p>
          <a:p>
            <a:pPr algn="just">
              <a:buFont typeface="Wingdings" panose="05000000000000000000" pitchFamily="2" charset="2"/>
              <a:buChar char="ü"/>
            </a:pPr>
            <a:r>
              <a:rPr lang="ka-GE" dirty="0" smtClean="0">
                <a:solidFill>
                  <a:schemeClr val="tx2">
                    <a:lumMod val="50000"/>
                  </a:schemeClr>
                </a:solidFill>
              </a:rPr>
              <a:t>დასაქმებულთა და მომხმარებელთა ინფორმირება</a:t>
            </a:r>
          </a:p>
          <a:p>
            <a:pPr algn="just">
              <a:buFont typeface="Wingdings" panose="05000000000000000000" pitchFamily="2" charset="2"/>
              <a:buChar char="ü"/>
            </a:pPr>
            <a:r>
              <a:rPr lang="ka-GE" dirty="0">
                <a:solidFill>
                  <a:schemeClr val="tx2">
                    <a:lumMod val="50000"/>
                  </a:schemeClr>
                </a:solidFill>
              </a:rPr>
              <a:t>დასაქმებულთა და მომხმარებელთა ყოველდღიური ვიდეოსკრინინგი ან </a:t>
            </a:r>
            <a:r>
              <a:rPr lang="ka-GE" dirty="0" smtClean="0">
                <a:solidFill>
                  <a:schemeClr val="tx2">
                    <a:lumMod val="50000"/>
                  </a:schemeClr>
                </a:solidFill>
              </a:rPr>
              <a:t>თერმოსკრინინგი;</a:t>
            </a:r>
          </a:p>
          <a:p>
            <a:pPr algn="just">
              <a:buFont typeface="Wingdings" panose="05000000000000000000" pitchFamily="2" charset="2"/>
              <a:buChar char="ü"/>
            </a:pPr>
            <a:r>
              <a:rPr lang="ka-GE" dirty="0" smtClean="0">
                <a:solidFill>
                  <a:schemeClr val="tx2">
                    <a:lumMod val="50000"/>
                  </a:schemeClr>
                </a:solidFill>
              </a:rPr>
              <a:t>შესასვლელებში დეზობარიერის  განთავსება </a:t>
            </a:r>
            <a:r>
              <a:rPr lang="ka-GE" dirty="0">
                <a:solidFill>
                  <a:schemeClr val="tx2">
                    <a:lumMod val="50000"/>
                  </a:schemeClr>
                </a:solidFill>
              </a:rPr>
              <a:t>შესაბამისი სავალდებული ნიშნის მითითებით</a:t>
            </a:r>
            <a:r>
              <a:rPr lang="ka-GE" dirty="0" smtClean="0">
                <a:solidFill>
                  <a:schemeClr val="tx2">
                    <a:lumMod val="50000"/>
                  </a:schemeClr>
                </a:solidFill>
              </a:rPr>
              <a:t>;</a:t>
            </a:r>
          </a:p>
          <a:p>
            <a:pPr algn="just">
              <a:buFont typeface="Wingdings" panose="05000000000000000000" pitchFamily="2" charset="2"/>
              <a:buChar char="ü"/>
            </a:pPr>
            <a:r>
              <a:rPr lang="ka-GE" dirty="0">
                <a:solidFill>
                  <a:schemeClr val="tx2">
                    <a:lumMod val="50000"/>
                  </a:schemeClr>
                </a:solidFill>
              </a:rPr>
              <a:t>უნაღდო ანგარიშწორების ხელშეწყობა</a:t>
            </a:r>
            <a:r>
              <a:rPr lang="ka-GE" dirty="0" smtClean="0">
                <a:solidFill>
                  <a:schemeClr val="tx2">
                    <a:lumMod val="50000"/>
                  </a:schemeClr>
                </a:solidFill>
              </a:rPr>
              <a:t>;</a:t>
            </a:r>
          </a:p>
          <a:p>
            <a:pPr algn="just">
              <a:buFont typeface="Wingdings" panose="05000000000000000000" pitchFamily="2" charset="2"/>
              <a:buChar char="ü"/>
            </a:pPr>
            <a:r>
              <a:rPr lang="ka-GE" dirty="0">
                <a:solidFill>
                  <a:schemeClr val="tx2">
                    <a:lumMod val="50000"/>
                  </a:schemeClr>
                </a:solidFill>
              </a:rPr>
              <a:t>დასუფთავება და </a:t>
            </a:r>
            <a:r>
              <a:rPr lang="ka-GE" dirty="0" smtClean="0">
                <a:solidFill>
                  <a:schemeClr val="tx2">
                    <a:lumMod val="50000"/>
                  </a:schemeClr>
                </a:solidFill>
              </a:rPr>
              <a:t>დეზინფექცია;</a:t>
            </a:r>
            <a:endParaRPr lang="ka-GE" dirty="0">
              <a:solidFill>
                <a:schemeClr val="tx2">
                  <a:lumMod val="50000"/>
                </a:schemeClr>
              </a:solidFill>
            </a:endParaRPr>
          </a:p>
        </p:txBody>
      </p:sp>
      <p:sp>
        <p:nvSpPr>
          <p:cNvPr id="5" name="Right Arrow 4"/>
          <p:cNvSpPr/>
          <p:nvPr/>
        </p:nvSpPr>
        <p:spPr>
          <a:xfrm>
            <a:off x="696686" y="111615"/>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196450"/>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96482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273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ღია სივრცის მქონე საზოგადოებრივი კვების ობიექტებისთვის</a:t>
            </a:r>
            <a:endParaRPr lang="en-US" b="1"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5" name="Content Placeholder 2"/>
          <p:cNvSpPr txBox="1">
            <a:spLocks/>
          </p:cNvSpPr>
          <p:nvPr/>
        </p:nvSpPr>
        <p:spPr>
          <a:xfrm>
            <a:off x="6516914" y="1163468"/>
            <a:ext cx="5268686" cy="1405561"/>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მოთხოვნები დახურული სივრცის მქონე საზოგადოებრივი კვების ობიექტებისთვის</a:t>
            </a:r>
            <a:endParaRPr lang="en-US" b="1" dirty="0" smtClean="0">
              <a:solidFill>
                <a:srgbClr val="05014B"/>
              </a:solidFill>
            </a:endParaRPr>
          </a:p>
        </p:txBody>
      </p:sp>
      <p:sp>
        <p:nvSpPr>
          <p:cNvPr id="9" name="Content Placeholder 2"/>
          <p:cNvSpPr txBox="1">
            <a:spLocks/>
          </p:cNvSpPr>
          <p:nvPr/>
        </p:nvSpPr>
        <p:spPr>
          <a:xfrm>
            <a:off x="827314" y="2695159"/>
            <a:ext cx="5268686" cy="4003618"/>
          </a:xfrm>
          <a:prstGeom prst="rect">
            <a:avLst/>
          </a:prstGeom>
          <a:solidFill>
            <a:schemeClr val="bg2">
              <a:lumMod val="90000"/>
              <a:alpha val="24000"/>
            </a:schemeClr>
          </a:solidFill>
        </p:spPr>
        <p:txBody>
          <a:bodyPr vert="horz" lIns="180000" tIns="45720" rIns="91440" bIns="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dirty="0" smtClean="0"/>
              <a:t>მაგიდებს </a:t>
            </a:r>
            <a:r>
              <a:rPr lang="ka-GE" dirty="0"/>
              <a:t>შორის </a:t>
            </a:r>
            <a:r>
              <a:rPr lang="ka-GE" dirty="0" smtClean="0"/>
              <a:t>2მეტრიანი </a:t>
            </a:r>
            <a:r>
              <a:rPr lang="ka-GE" dirty="0"/>
              <a:t>უსაფრთხო </a:t>
            </a:r>
            <a:r>
              <a:rPr lang="ka-GE" dirty="0" smtClean="0"/>
              <a:t>მანძილის დაცვა;</a:t>
            </a:r>
            <a:endParaRPr lang="en-US" dirty="0"/>
          </a:p>
          <a:p>
            <a:pPr lvl="0"/>
            <a:r>
              <a:rPr lang="ka-GE" dirty="0"/>
              <a:t>სკამების საზურგეებს შორის - მანძილი არანაკლებ 1 მეტრისა;</a:t>
            </a:r>
            <a:endParaRPr lang="en-US" dirty="0"/>
          </a:p>
          <a:p>
            <a:pPr lvl="0"/>
            <a:r>
              <a:rPr lang="ka-GE" dirty="0" smtClean="0"/>
              <a:t>ერთ მაგიდასთან არა </a:t>
            </a:r>
            <a:r>
              <a:rPr lang="ka-GE" dirty="0"/>
              <a:t>უმეტეს 6 </a:t>
            </a:r>
            <a:r>
              <a:rPr lang="ka-GE" dirty="0" smtClean="0"/>
              <a:t>მომხმარებლის განთავსება; </a:t>
            </a:r>
            <a:endParaRPr lang="ka-GE" dirty="0"/>
          </a:p>
          <a:p>
            <a:pPr marL="0" lvl="0" indent="0">
              <a:buNone/>
            </a:pPr>
            <a:r>
              <a:rPr lang="ka-GE" i="1" dirty="0" smtClean="0"/>
              <a:t>გამონაკლისი - ოჯახის </a:t>
            </a:r>
            <a:r>
              <a:rPr lang="ka-GE" i="1" dirty="0"/>
              <a:t>წევრებისა და 12 წლამდე </a:t>
            </a:r>
            <a:r>
              <a:rPr lang="ka-GE" i="1" dirty="0" smtClean="0"/>
              <a:t>მოზარდების შემთხვევაში.</a:t>
            </a:r>
            <a:endParaRPr lang="en-US" i="1" dirty="0"/>
          </a:p>
          <a:p>
            <a:pPr lvl="0"/>
            <a:r>
              <a:rPr lang="ka-GE" dirty="0"/>
              <a:t>იმ 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dirty="0"/>
          </a:p>
          <a:p>
            <a:pPr lvl="0"/>
            <a:r>
              <a:rPr lang="ka-GE" dirty="0" smtClean="0"/>
              <a:t>ღია სივრცეში განთავსებულ მაგიდებსა </a:t>
            </a:r>
            <a:r>
              <a:rPr lang="ka-GE" dirty="0"/>
              <a:t>და საფეხმავლო სივრცეს შორის </a:t>
            </a:r>
            <a:r>
              <a:rPr lang="ka-GE" dirty="0" smtClean="0"/>
              <a:t>უსაფრთხო </a:t>
            </a:r>
            <a:r>
              <a:rPr lang="ka-GE" dirty="0"/>
              <a:t>დისტანციის დაცვა.</a:t>
            </a:r>
            <a:endParaRPr lang="en-US" dirty="0"/>
          </a:p>
          <a:p>
            <a:pPr marL="0" indent="0" algn="ctr">
              <a:buNone/>
            </a:pPr>
            <a:endParaRPr lang="en-US" b="1" dirty="0" smtClean="0">
              <a:solidFill>
                <a:srgbClr val="05014B"/>
              </a:solidFill>
            </a:endParaRPr>
          </a:p>
        </p:txBody>
      </p:sp>
      <p:sp>
        <p:nvSpPr>
          <p:cNvPr id="10" name="Content Placeholder 2"/>
          <p:cNvSpPr txBox="1">
            <a:spLocks/>
          </p:cNvSpPr>
          <p:nvPr/>
        </p:nvSpPr>
        <p:spPr>
          <a:xfrm>
            <a:off x="6516914" y="2695159"/>
            <a:ext cx="5268686" cy="4003618"/>
          </a:xfrm>
          <a:prstGeom prst="rect">
            <a:avLst/>
          </a:prstGeom>
          <a:solidFill>
            <a:schemeClr val="bg2">
              <a:lumMod val="90000"/>
              <a:alpha val="24000"/>
            </a:schemeClr>
          </a:solidFill>
        </p:spPr>
        <p:txBody>
          <a:bodyPr vert="horz" lIns="108000" tIns="45720" rIns="36000" bIns="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ka-GE" sz="1000" dirty="0"/>
              <a:t>მაგიდებს შორის 2მეტრიანი უსაფრთხო მანძილის დაცვა;</a:t>
            </a:r>
            <a:endParaRPr lang="en-US" sz="1000" dirty="0"/>
          </a:p>
          <a:p>
            <a:pPr lvl="0"/>
            <a:r>
              <a:rPr lang="ka-GE" sz="1000" dirty="0" smtClean="0"/>
              <a:t>დახურული სივრცის/დარბაზის </a:t>
            </a:r>
            <a:r>
              <a:rPr lang="ka-GE" sz="1000" dirty="0"/>
              <a:t>არაუმეტეს 70</a:t>
            </a:r>
            <a:r>
              <a:rPr lang="ka-GE" sz="1000" dirty="0" smtClean="0"/>
              <a:t>% სივრცის გამოყენებაა რეკომენდირებული;</a:t>
            </a:r>
            <a:endParaRPr lang="en-US" sz="1000" dirty="0"/>
          </a:p>
          <a:p>
            <a:r>
              <a:rPr lang="ka-GE" sz="1000" dirty="0"/>
              <a:t>სკამების საზურგეებს შორის - მანძილი არანაკლებ 1 მეტრისა</a:t>
            </a:r>
            <a:r>
              <a:rPr lang="ka-GE" sz="1000" dirty="0" smtClean="0"/>
              <a:t>;</a:t>
            </a:r>
            <a:endParaRPr lang="en-US" sz="1000" dirty="0"/>
          </a:p>
          <a:p>
            <a:r>
              <a:rPr lang="ka-GE" sz="1000" dirty="0"/>
              <a:t>ერთ მაგიდასთან არა უმეტეს 6 მომხმარებლის განთავსება; </a:t>
            </a:r>
          </a:p>
          <a:p>
            <a:pPr marL="0" indent="0">
              <a:buNone/>
            </a:pPr>
            <a:r>
              <a:rPr lang="ka-GE" sz="1000" i="1" dirty="0"/>
              <a:t>გამონაკლისი - ოჯახის წევრებისა და 12 წლამდე მოზარდების შემთხვევაში.</a:t>
            </a:r>
            <a:endParaRPr lang="en-US" sz="1000" i="1" dirty="0"/>
          </a:p>
          <a:p>
            <a:r>
              <a:rPr lang="ka-GE" sz="1000" dirty="0" smtClean="0"/>
              <a:t>იმ </a:t>
            </a:r>
            <a:r>
              <a:rPr lang="ka-GE" sz="1000" dirty="0"/>
              <a:t>შემთხვევაში, თუ ვერ ხერხდება 2 მეტრიანი უსაფრთხო დისტანციის დაცვა, შესაძლებელია გამოყენებულ იქნას დროებითი დამცავი ბარიერი.</a:t>
            </a:r>
            <a:endParaRPr lang="en-US" sz="1000" dirty="0"/>
          </a:p>
          <a:p>
            <a:r>
              <a:rPr lang="ka-GE" sz="1000" dirty="0"/>
              <a:t> </a:t>
            </a:r>
            <a:r>
              <a:rPr lang="ka-GE" sz="1000" dirty="0" smtClean="0"/>
              <a:t>დახურული </a:t>
            </a:r>
            <a:r>
              <a:rPr lang="ka-GE" sz="1000" dirty="0"/>
              <a:t>სივრცეები უზრუნველყავით ბუნებრივი ვენტილაციით. თუ ამის შესაძლებლობა არ არის  გამოიყენეთ ხელოვნული ვენტილაცია, გარედან შემოსული ჰაერის მომატებული კონცენტრაციით, ცირკულაციითა და გარეთ გატანით. დააწესეთ საინჟინრო კონტროლი მის გამართულ მუშაობაზე;</a:t>
            </a:r>
            <a:endParaRPr lang="en-US" sz="1000" dirty="0"/>
          </a:p>
          <a:p>
            <a:pPr lvl="0"/>
            <a:r>
              <a:rPr lang="ka-GE" sz="1000" dirty="0" smtClean="0"/>
              <a:t>ინდივიდუალური </a:t>
            </a:r>
            <a:r>
              <a:rPr lang="ka-GE" sz="1000" dirty="0"/>
              <a:t>გამასპინძლების წესი;</a:t>
            </a:r>
            <a:endParaRPr lang="en-US" sz="1000" dirty="0"/>
          </a:p>
          <a:p>
            <a:pPr lvl="0"/>
            <a:r>
              <a:rPr lang="ka-GE" sz="1000" dirty="0" smtClean="0"/>
              <a:t>ელექტრონული </a:t>
            </a:r>
            <a:r>
              <a:rPr lang="ka-GE" sz="1000" dirty="0"/>
              <a:t>მენიუს შეთავაზების შეთხვევაში მენიუს დაფასთან  ხელების ჰიგიენური დამუშავებისთვის განათავსეთ სადეზინფექციო საშუალებები, სათანადო სავალდებულო ნიშნის მითითებით; </a:t>
            </a:r>
            <a:endParaRPr lang="en-US" sz="1000" dirty="0"/>
          </a:p>
        </p:txBody>
      </p:sp>
      <p:sp>
        <p:nvSpPr>
          <p:cNvPr id="11" name="Title 1"/>
          <p:cNvSpPr txBox="1">
            <a:spLocks/>
          </p:cNvSpPr>
          <p:nvPr/>
        </p:nvSpPr>
        <p:spPr>
          <a:xfrm>
            <a:off x="4383314" y="134838"/>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29262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135" y="1828572"/>
            <a:ext cx="9669124" cy="4660717"/>
          </a:xfrm>
          <a:solidFill>
            <a:schemeClr val="accent4">
              <a:lumMod val="40000"/>
              <a:lumOff val="60000"/>
              <a:alpha val="16000"/>
            </a:schemeClr>
          </a:solidFill>
        </p:spPr>
        <p:txBody>
          <a:bodyPr anchor="ctr" anchorCtr="1">
            <a:normAutofit fontScale="70000" lnSpcReduction="20000"/>
          </a:bodyPr>
          <a:lstStyle/>
          <a:p>
            <a:pPr algn="just">
              <a:buFont typeface="Wingdings" panose="05000000000000000000" pitchFamily="2" charset="2"/>
              <a:buChar char="ü"/>
            </a:pPr>
            <a:r>
              <a:rPr lang="ka-GE" dirty="0" smtClean="0">
                <a:solidFill>
                  <a:schemeClr val="tx2">
                    <a:lumMod val="50000"/>
                  </a:schemeClr>
                </a:solidFill>
              </a:rPr>
              <a:t>სამზარეულოს </a:t>
            </a:r>
            <a:r>
              <a:rPr lang="ka-GE" dirty="0">
                <a:solidFill>
                  <a:schemeClr val="tx2">
                    <a:lumMod val="50000"/>
                  </a:schemeClr>
                </a:solidFill>
              </a:rPr>
              <a:t>ჭურჭლის რეცხვა და შრობა უნდა ხორციელდებოდეს სპეციალურად გამოყოფილ ზონაში:</a:t>
            </a:r>
          </a:p>
          <a:p>
            <a:pPr algn="just">
              <a:buFont typeface="Wingdings" panose="05000000000000000000" pitchFamily="2" charset="2"/>
              <a:buChar char="ü"/>
            </a:pPr>
            <a:r>
              <a:rPr lang="ka-GE" dirty="0" smtClean="0">
                <a:solidFill>
                  <a:schemeClr val="tx2">
                    <a:lumMod val="50000"/>
                  </a:schemeClr>
                </a:solidFill>
              </a:rPr>
              <a:t>ჭურჭელი </a:t>
            </a:r>
            <a:r>
              <a:rPr lang="ka-GE" dirty="0">
                <a:solidFill>
                  <a:schemeClr val="tx2">
                    <a:lumMod val="50000"/>
                  </a:schemeClr>
                </a:solidFill>
              </a:rPr>
              <a:t>მექანიკურად უნდა გათავისუფლდეს საჭმლის ნარჩენებისგან;</a:t>
            </a:r>
          </a:p>
          <a:p>
            <a:pPr algn="just">
              <a:buFont typeface="Wingdings" panose="05000000000000000000" pitchFamily="2" charset="2"/>
              <a:buChar char="ü"/>
            </a:pPr>
            <a:r>
              <a:rPr lang="ka-GE" dirty="0" smtClean="0">
                <a:solidFill>
                  <a:schemeClr val="tx2">
                    <a:lumMod val="50000"/>
                  </a:schemeClr>
                </a:solidFill>
              </a:rPr>
              <a:t>გაირეცხოს </a:t>
            </a:r>
            <a:r>
              <a:rPr lang="ka-GE" dirty="0">
                <a:solidFill>
                  <a:schemeClr val="tx2">
                    <a:lumMod val="50000"/>
                  </a:schemeClr>
                </a:solidFill>
              </a:rPr>
              <a:t>არანაკლებ 40⁰</a:t>
            </a:r>
            <a:r>
              <a:rPr lang="en-US" dirty="0">
                <a:solidFill>
                  <a:schemeClr val="tx2">
                    <a:lumMod val="50000"/>
                  </a:schemeClr>
                </a:solidFill>
              </a:rPr>
              <a:t>C </a:t>
            </a:r>
            <a:r>
              <a:rPr lang="ka-GE" dirty="0">
                <a:solidFill>
                  <a:schemeClr val="tx2">
                    <a:lumMod val="50000"/>
                  </a:schemeClr>
                </a:solidFill>
              </a:rPr>
              <a:t>ტემპერატურის წყლითა და სარეცხი საშუალებების გამოყენებით პირველ როფში;</a:t>
            </a:r>
          </a:p>
          <a:p>
            <a:pPr algn="just">
              <a:buFont typeface="Wingdings" panose="05000000000000000000" pitchFamily="2" charset="2"/>
              <a:buChar char="ü"/>
            </a:pPr>
            <a:r>
              <a:rPr lang="ka-GE" dirty="0" smtClean="0">
                <a:solidFill>
                  <a:schemeClr val="tx2">
                    <a:lumMod val="50000"/>
                  </a:schemeClr>
                </a:solidFill>
              </a:rPr>
              <a:t>გაირეცხოს </a:t>
            </a:r>
            <a:r>
              <a:rPr lang="ka-GE" dirty="0">
                <a:solidFill>
                  <a:schemeClr val="tx2">
                    <a:lumMod val="50000"/>
                  </a:schemeClr>
                </a:solidFill>
              </a:rPr>
              <a:t>ხელმეორედ არანაკლებ 40⁰</a:t>
            </a:r>
            <a:r>
              <a:rPr lang="en-US" dirty="0">
                <a:solidFill>
                  <a:schemeClr val="tx2">
                    <a:lumMod val="50000"/>
                  </a:schemeClr>
                </a:solidFill>
              </a:rPr>
              <a:t>C </a:t>
            </a:r>
            <a:r>
              <a:rPr lang="ka-GE" dirty="0">
                <a:solidFill>
                  <a:schemeClr val="tx2">
                    <a:lumMod val="50000"/>
                  </a:schemeClr>
                </a:solidFill>
              </a:rPr>
              <a:t>ტემპერატურის წყლითა და უფრო ნაკლები რაოდენობის სარეცხი საშუალების გამოყენებით მეორე როფში;</a:t>
            </a:r>
          </a:p>
          <a:p>
            <a:pPr algn="just">
              <a:buFont typeface="Wingdings" panose="05000000000000000000" pitchFamily="2" charset="2"/>
              <a:buChar char="ü"/>
            </a:pPr>
            <a:r>
              <a:rPr lang="ka-GE" dirty="0" smtClean="0">
                <a:solidFill>
                  <a:schemeClr val="tx2">
                    <a:lumMod val="50000"/>
                  </a:schemeClr>
                </a:solidFill>
              </a:rPr>
              <a:t>გაივლოს </a:t>
            </a:r>
            <a:r>
              <a:rPr lang="ka-GE" dirty="0">
                <a:solidFill>
                  <a:schemeClr val="tx2">
                    <a:lumMod val="50000"/>
                  </a:schemeClr>
                </a:solidFill>
              </a:rPr>
              <a:t>არანაკლებ 65⁰</a:t>
            </a:r>
            <a:r>
              <a:rPr lang="en-US" dirty="0">
                <a:solidFill>
                  <a:schemeClr val="tx2">
                    <a:lumMod val="50000"/>
                  </a:schemeClr>
                </a:solidFill>
              </a:rPr>
              <a:t>C </a:t>
            </a:r>
            <a:r>
              <a:rPr lang="ka-GE" dirty="0">
                <a:solidFill>
                  <a:schemeClr val="tx2">
                    <a:lumMod val="50000"/>
                  </a:schemeClr>
                </a:solidFill>
              </a:rPr>
              <a:t>ტემპერატურის ცხელი გამდინარე წყლით;</a:t>
            </a:r>
          </a:p>
          <a:p>
            <a:pPr algn="just">
              <a:buFont typeface="Wingdings" panose="05000000000000000000" pitchFamily="2" charset="2"/>
              <a:buChar char="ü"/>
            </a:pPr>
            <a:r>
              <a:rPr lang="ka-GE" dirty="0" smtClean="0">
                <a:solidFill>
                  <a:schemeClr val="tx2">
                    <a:lumMod val="50000"/>
                  </a:schemeClr>
                </a:solidFill>
              </a:rPr>
              <a:t>დაიწრიტოს </a:t>
            </a:r>
            <a:r>
              <a:rPr lang="ka-GE" dirty="0">
                <a:solidFill>
                  <a:schemeClr val="tx2">
                    <a:lumMod val="50000"/>
                  </a:schemeClr>
                </a:solidFill>
              </a:rPr>
              <a:t>და გაშრეს საწრეტზე;</a:t>
            </a:r>
          </a:p>
          <a:p>
            <a:pPr algn="just">
              <a:buFont typeface="Wingdings" panose="05000000000000000000" pitchFamily="2" charset="2"/>
              <a:buChar char="ü"/>
            </a:pPr>
            <a:r>
              <a:rPr lang="ka-GE" dirty="0" smtClean="0">
                <a:solidFill>
                  <a:schemeClr val="tx2">
                    <a:lumMod val="50000"/>
                  </a:schemeClr>
                </a:solidFill>
              </a:rPr>
              <a:t>წვრილმანი </a:t>
            </a:r>
            <a:r>
              <a:rPr lang="ka-GE" dirty="0">
                <a:solidFill>
                  <a:schemeClr val="tx2">
                    <a:lumMod val="50000"/>
                  </a:schemeClr>
                </a:solidFill>
              </a:rPr>
              <a:t>ინვენტარი – დაფები, ნიჩბები, სათქვეფები და სხვა, ცხელი წყლით გარეცხვის შემდეგ უნდა გაშრეს. სამზარეულოს ჭურჭელი ირეცხება ცხელ წყალში სარეცხი საშუალებებით. ჭურჭელი უნდა გაივლოს არანაკლებ 65⁰</a:t>
            </a:r>
            <a:r>
              <a:rPr lang="en-US" dirty="0">
                <a:solidFill>
                  <a:schemeClr val="tx2">
                    <a:lumMod val="50000"/>
                  </a:schemeClr>
                </a:solidFill>
              </a:rPr>
              <a:t>C -</a:t>
            </a:r>
            <a:r>
              <a:rPr lang="ka-GE" dirty="0">
                <a:solidFill>
                  <a:schemeClr val="tx2">
                    <a:lumMod val="50000"/>
                  </a:schemeClr>
                </a:solidFill>
              </a:rPr>
              <a:t>იან ცხელ წყალში და დაიწრიტოს.</a:t>
            </a:r>
          </a:p>
          <a:p>
            <a:pPr algn="just">
              <a:buFont typeface="Wingdings" panose="05000000000000000000" pitchFamily="2" charset="2"/>
              <a:buChar char="ü"/>
            </a:pPr>
            <a:r>
              <a:rPr lang="ka-GE" dirty="0" smtClean="0">
                <a:solidFill>
                  <a:schemeClr val="tx2">
                    <a:lumMod val="50000"/>
                  </a:schemeClr>
                </a:solidFill>
              </a:rPr>
              <a:t>ხელით </a:t>
            </a:r>
            <a:r>
              <a:rPr lang="ka-GE" dirty="0">
                <a:solidFill>
                  <a:schemeClr val="tx2">
                    <a:lumMod val="50000"/>
                  </a:schemeClr>
                </a:solidFill>
              </a:rPr>
              <a:t>რეცხვისას გათვალისწინებულ უნდა იქნეს სამგანყოფილებიანი როფები სასადილო ჭურჭლისათვის და ორგანყოფილებიანი შუშის ჭურჭლისა და სასადილო მოწყობილობებისათვის. დასაშვებია, შეზღუდული ასორტიმენტის ორგანიზაციებში სასადილო ჭურჭლისა და მოწყობილობების რეცხვა ორგანყოფილებიან როფებში.</a:t>
            </a:r>
          </a:p>
          <a:p>
            <a:pPr algn="just">
              <a:buFont typeface="Wingdings" panose="05000000000000000000" pitchFamily="2" charset="2"/>
              <a:buChar char="ü"/>
            </a:pPr>
            <a:r>
              <a:rPr lang="ka-GE" dirty="0" smtClean="0">
                <a:solidFill>
                  <a:schemeClr val="tx2">
                    <a:lumMod val="50000"/>
                  </a:schemeClr>
                </a:solidFill>
              </a:rPr>
              <a:t>ლუდის </a:t>
            </a:r>
            <a:r>
              <a:rPr lang="ka-GE" dirty="0">
                <a:solidFill>
                  <a:schemeClr val="tx2">
                    <a:lumMod val="50000"/>
                  </a:schemeClr>
                </a:solidFill>
              </a:rPr>
              <a:t>ბარებში ჭიქები და ბოკალები ირეცხება არანაკლებ 45-50⁰</a:t>
            </a:r>
            <a:r>
              <a:rPr lang="en-US" dirty="0">
                <a:solidFill>
                  <a:schemeClr val="tx2">
                    <a:lumMod val="50000"/>
                  </a:schemeClr>
                </a:solidFill>
              </a:rPr>
              <a:t>C </a:t>
            </a:r>
            <a:r>
              <a:rPr lang="ka-GE" dirty="0">
                <a:solidFill>
                  <a:schemeClr val="tx2">
                    <a:lumMod val="50000"/>
                  </a:schemeClr>
                </a:solidFill>
              </a:rPr>
              <a:t>ტემპერატურის ცხელი წყლითა და სარეცხი და სადეზინფექციო საშუალებების გამოყენებით; </a:t>
            </a:r>
          </a:p>
          <a:p>
            <a:pPr algn="just">
              <a:buFont typeface="Wingdings" panose="05000000000000000000" pitchFamily="2" charset="2"/>
              <a:buChar char="ü"/>
            </a:pPr>
            <a:r>
              <a:rPr lang="ka-GE" dirty="0" smtClean="0">
                <a:solidFill>
                  <a:schemeClr val="tx2">
                    <a:lumMod val="50000"/>
                  </a:schemeClr>
                </a:solidFill>
              </a:rPr>
              <a:t>სარეცხ </a:t>
            </a:r>
            <a:r>
              <a:rPr lang="ka-GE" dirty="0">
                <a:solidFill>
                  <a:schemeClr val="tx2">
                    <a:lumMod val="50000"/>
                  </a:schemeClr>
                </a:solidFill>
              </a:rPr>
              <a:t>განყოფილებებში კედელზე უნდა გაიკრას ინსტრუქცია ჭურჭლისა და ინვენტარის რეცხვის წესების შესახებ, გამოყენებული სარეცხი და სადეზინფექციო საშუალებების კონცენტრაციების მითითებით.</a:t>
            </a:r>
          </a:p>
        </p:txBody>
      </p:sp>
      <p:sp>
        <p:nvSpPr>
          <p:cNvPr id="5" name="Right Arrow 4"/>
          <p:cNvSpPr/>
          <p:nvPr/>
        </p:nvSpPr>
        <p:spPr>
          <a:xfrm>
            <a:off x="696686" y="111615"/>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196450"/>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sp>
        <p:nvSpPr>
          <p:cNvPr id="7" name="Content Placeholder 2"/>
          <p:cNvSpPr txBox="1">
            <a:spLocks/>
          </p:cNvSpPr>
          <p:nvPr/>
        </p:nvSpPr>
        <p:spPr>
          <a:xfrm>
            <a:off x="1260135" y="1178997"/>
            <a:ext cx="9669123" cy="580267"/>
          </a:xfrm>
          <a:prstGeom prst="rect">
            <a:avLst/>
          </a:prstGeom>
          <a:solidFill>
            <a:schemeClr val="bg2">
              <a:lumMod val="90000"/>
              <a:alpha val="24000"/>
            </a:schemeClr>
          </a:solidFill>
        </p:spPr>
        <p:txBody>
          <a:bodyPr vert="horz" lIns="180000" tIns="45720" rIns="91440" bIns="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ka-GE" b="1" dirty="0">
                <a:solidFill>
                  <a:srgbClr val="05014B"/>
                </a:solidFill>
              </a:rPr>
              <a:t>ჭურჭლის ხელით რეცხვისას </a:t>
            </a:r>
            <a:r>
              <a:rPr lang="ka-GE" b="1" dirty="0" smtClean="0">
                <a:solidFill>
                  <a:srgbClr val="05014B"/>
                </a:solidFill>
              </a:rPr>
              <a:t>პროცედურები</a:t>
            </a:r>
            <a:endParaRPr lang="en-US" b="1" dirty="0" smtClean="0">
              <a:solidFill>
                <a:srgbClr val="05014B"/>
              </a:solidFill>
            </a:endParaRPr>
          </a:p>
        </p:txBody>
      </p:sp>
    </p:spTree>
    <p:extLst>
      <p:ext uri="{BB962C8B-B14F-4D97-AF65-F5344CB8AC3E}">
        <p14:creationId xmlns:p14="http://schemas.microsoft.com/office/powerpoint/2010/main" val="321085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380" y="152400"/>
            <a:ext cx="11446620" cy="972457"/>
          </a:xfrm>
          <a:solidFill>
            <a:schemeClr val="bg1">
              <a:alpha val="39000"/>
            </a:schemeClr>
          </a:solidFill>
          <a:ln>
            <a:noFill/>
          </a:ln>
        </p:spPr>
        <p:txBody>
          <a:bodyPr>
            <a:noAutofit/>
          </a:bodyPr>
          <a:lstStyle/>
          <a:p>
            <a:r>
              <a:rPr lang="ka-GE" sz="2400" b="1" dirty="0" smtClean="0">
                <a:solidFill>
                  <a:srgbClr val="08684E"/>
                </a:solidFill>
              </a:rPr>
              <a:t>სამუშაო ადგილებზე ახალი </a:t>
            </a:r>
            <a:r>
              <a:rPr lang="ka-GE" sz="2400" b="1" dirty="0">
                <a:solidFill>
                  <a:srgbClr val="08684E"/>
                </a:solidFill>
              </a:rPr>
              <a:t>კორონავირუსის </a:t>
            </a:r>
            <a:r>
              <a:rPr lang="ka-GE" sz="2400" b="1" dirty="0" smtClean="0">
                <a:solidFill>
                  <a:srgbClr val="08684E"/>
                </a:solidFill>
              </a:rPr>
              <a:t>გამოწვეული ინფექციის </a:t>
            </a:r>
            <a:r>
              <a:rPr lang="ka-GE" sz="2400" b="1" dirty="0">
                <a:solidFill>
                  <a:srgbClr val="08684E"/>
                </a:solidFill>
              </a:rPr>
              <a:t>(</a:t>
            </a:r>
            <a:r>
              <a:rPr lang="en-US" sz="2400" b="1" dirty="0">
                <a:solidFill>
                  <a:srgbClr val="08684E"/>
                </a:solidFill>
              </a:rPr>
              <a:t>COVID-19)</a:t>
            </a:r>
            <a:r>
              <a:rPr lang="en-US" sz="2400" b="1" dirty="0" smtClean="0">
                <a:solidFill>
                  <a:srgbClr val="08684E"/>
                </a:solidFill>
              </a:rPr>
              <a:t> </a:t>
            </a:r>
            <a:r>
              <a:rPr lang="ka-GE" sz="2400" b="1" dirty="0">
                <a:solidFill>
                  <a:srgbClr val="08684E"/>
                </a:solidFill>
              </a:rPr>
              <a:t>გავრცელების თავიდან აცილების მიზნით შემუშავებული </a:t>
            </a:r>
            <a:r>
              <a:rPr lang="ka-GE" sz="2400" b="1" dirty="0" smtClean="0">
                <a:solidFill>
                  <a:srgbClr val="08684E"/>
                </a:solidFill>
              </a:rPr>
              <a:t>რეკომენდაციები</a:t>
            </a:r>
            <a:endParaRPr lang="en-US" sz="2400" b="1" dirty="0">
              <a:solidFill>
                <a:srgbClr val="08684E"/>
              </a:solidFill>
            </a:endParaRPr>
          </a:p>
        </p:txBody>
      </p:sp>
      <p:graphicFrame>
        <p:nvGraphicFramePr>
          <p:cNvPr id="4" name="Diagram 3"/>
          <p:cNvGraphicFramePr/>
          <p:nvPr>
            <p:extLst>
              <p:ext uri="{D42A27DB-BD31-4B8C-83A1-F6EECF244321}">
                <p14:modId xmlns:p14="http://schemas.microsoft.com/office/powerpoint/2010/main" val="388727228"/>
              </p:ext>
            </p:extLst>
          </p:nvPr>
        </p:nvGraphicFramePr>
        <p:xfrm>
          <a:off x="836676" y="2249714"/>
          <a:ext cx="10600581" cy="505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Callout 4"/>
          <p:cNvSpPr/>
          <p:nvPr/>
        </p:nvSpPr>
        <p:spPr>
          <a:xfrm>
            <a:off x="745380" y="972456"/>
            <a:ext cx="2530638" cy="2804885"/>
          </a:xfrm>
          <a:prstGeom prst="downArrowCallout">
            <a:avLst/>
          </a:prstGeom>
          <a:solidFill>
            <a:schemeClr val="bg1">
              <a:alpha val="39000"/>
            </a:schemeClr>
          </a:solidFill>
          <a:ln>
            <a:solidFill>
              <a:srgbClr val="08684E"/>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200" b="1" dirty="0">
                <a:solidFill>
                  <a:schemeClr val="bg2">
                    <a:lumMod val="50000"/>
                  </a:schemeClr>
                </a:solidFill>
              </a:rPr>
              <a:t>24 მარტს მიღებული იქნა   #01-120/ო ბრძანება, რომლითაც განისაზღვრა </a:t>
            </a:r>
            <a:r>
              <a:rPr lang="ka-GE" sz="1200" b="1" dirty="0" smtClean="0">
                <a:solidFill>
                  <a:schemeClr val="bg2">
                    <a:lumMod val="50000"/>
                  </a:schemeClr>
                </a:solidFill>
              </a:rPr>
              <a:t>რეკომენდაციები სექტორული </a:t>
            </a:r>
            <a:r>
              <a:rPr lang="ka-GE" sz="1200" b="1" dirty="0">
                <a:solidFill>
                  <a:schemeClr val="bg2">
                    <a:lumMod val="50000"/>
                  </a:schemeClr>
                </a:solidFill>
              </a:rPr>
              <a:t>მიმართულებით: </a:t>
            </a:r>
          </a:p>
        </p:txBody>
      </p:sp>
      <p:sp>
        <p:nvSpPr>
          <p:cNvPr id="6" name="Down Arrow Callout 5"/>
          <p:cNvSpPr/>
          <p:nvPr/>
        </p:nvSpPr>
        <p:spPr>
          <a:xfrm>
            <a:off x="3517610" y="972456"/>
            <a:ext cx="2540000" cy="2804885"/>
          </a:xfrm>
          <a:prstGeom prst="downArrowCallout">
            <a:avLst/>
          </a:prstGeom>
          <a:solidFill>
            <a:schemeClr val="bg1">
              <a:alpha val="39000"/>
            </a:schemeClr>
          </a:solidFill>
          <a:ln>
            <a:solidFill>
              <a:srgbClr val="08684E"/>
            </a:solidFill>
          </a:ln>
        </p:spPr>
        <p:style>
          <a:lnRef idx="1">
            <a:schemeClr val="accent6"/>
          </a:lnRef>
          <a:fillRef idx="3">
            <a:schemeClr val="accent6"/>
          </a:fillRef>
          <a:effectRef idx="2">
            <a:schemeClr val="accent6"/>
          </a:effectRef>
          <a:fontRef idx="minor">
            <a:schemeClr val="lt1"/>
          </a:fontRef>
        </p:style>
        <p:txBody>
          <a:bodyPr rtlCol="0" anchor="ctr"/>
          <a:lstStyle/>
          <a:p>
            <a:pPr lvl="0" algn="ctr"/>
            <a:r>
              <a:rPr lang="ka-GE" sz="1400" b="1" dirty="0">
                <a:solidFill>
                  <a:schemeClr val="bg2">
                    <a:lumMod val="50000"/>
                  </a:schemeClr>
                </a:solidFill>
              </a:rPr>
              <a:t>30 მარტს </a:t>
            </a:r>
            <a:r>
              <a:rPr lang="ka-GE" sz="1400" b="1" dirty="0">
                <a:solidFill>
                  <a:schemeClr val="bg2">
                    <a:lumMod val="50000"/>
                  </a:schemeClr>
                </a:solidFill>
                <a:latin typeface="BPG Nino Mtavruli" panose="02000506000000020004" pitchFamily="2" charset="0"/>
              </a:rPr>
              <a:t># </a:t>
            </a:r>
            <a:r>
              <a:rPr lang="ka-GE" sz="1400" b="1" dirty="0">
                <a:solidFill>
                  <a:schemeClr val="bg2">
                    <a:lumMod val="50000"/>
                  </a:schemeClr>
                </a:solidFill>
              </a:rPr>
              <a:t>01-120/ო ბრძანებაში განხორციელდა ცვლილება და დამტებით განისაზღვრა 3 </a:t>
            </a:r>
            <a:r>
              <a:rPr lang="ka-GE" sz="1400" b="1" dirty="0" smtClean="0">
                <a:solidFill>
                  <a:schemeClr val="bg2">
                    <a:lumMod val="50000"/>
                  </a:schemeClr>
                </a:solidFill>
              </a:rPr>
              <a:t>რეკომენდაცია</a:t>
            </a:r>
            <a:endParaRPr lang="ka-GE" sz="1400" b="1" dirty="0">
              <a:solidFill>
                <a:schemeClr val="bg2">
                  <a:lumMod val="50000"/>
                </a:schemeClr>
              </a:solidFill>
            </a:endParaRPr>
          </a:p>
          <a:p>
            <a:pPr algn="ctr"/>
            <a:endParaRPr lang="en-US" sz="1400" b="1" dirty="0"/>
          </a:p>
        </p:txBody>
      </p:sp>
      <p:sp>
        <p:nvSpPr>
          <p:cNvPr id="7" name="Down Arrow Callout 6"/>
          <p:cNvSpPr/>
          <p:nvPr/>
        </p:nvSpPr>
        <p:spPr>
          <a:xfrm>
            <a:off x="6299202" y="972456"/>
            <a:ext cx="2438400" cy="2670629"/>
          </a:xfrm>
          <a:prstGeom prst="downArrowCallout">
            <a:avLst/>
          </a:prstGeom>
          <a:solidFill>
            <a:schemeClr val="bg1">
              <a:alpha val="39000"/>
            </a:schemeClr>
          </a:solidFill>
          <a:ln>
            <a:solidFill>
              <a:srgbClr val="08684E"/>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400" b="1" dirty="0">
                <a:solidFill>
                  <a:schemeClr val="bg2">
                    <a:lumMod val="50000"/>
                  </a:schemeClr>
                </a:solidFill>
              </a:rPr>
              <a:t>4 აპრილს  მიღებულ იქნა </a:t>
            </a:r>
            <a:r>
              <a:rPr lang="ka-GE" sz="1400" b="1" dirty="0">
                <a:solidFill>
                  <a:schemeClr val="bg2">
                    <a:lumMod val="50000"/>
                  </a:schemeClr>
                </a:solidFill>
                <a:latin typeface="BPG Nino Mtavruli" panose="02000506000000020004" pitchFamily="2" charset="0"/>
              </a:rPr>
              <a:t># </a:t>
            </a:r>
            <a:r>
              <a:rPr lang="ka-GE" sz="1400" b="1" dirty="0">
                <a:solidFill>
                  <a:schemeClr val="bg2">
                    <a:lumMod val="50000"/>
                  </a:schemeClr>
                </a:solidFill>
              </a:rPr>
              <a:t>01-149/ო ბრძანება, რომლითაც გაუქმნდა </a:t>
            </a:r>
            <a:r>
              <a:rPr lang="ka-GE" sz="1400" b="1" dirty="0">
                <a:solidFill>
                  <a:schemeClr val="bg2">
                    <a:lumMod val="50000"/>
                  </a:schemeClr>
                </a:solidFill>
                <a:latin typeface="BPG Nino Mtavruli" panose="02000506000000020004" pitchFamily="2" charset="0"/>
              </a:rPr>
              <a:t># </a:t>
            </a:r>
            <a:r>
              <a:rPr lang="ka-GE" sz="1400" b="1" dirty="0">
                <a:solidFill>
                  <a:schemeClr val="bg2">
                    <a:lumMod val="50000"/>
                  </a:schemeClr>
                </a:solidFill>
              </a:rPr>
              <a:t>01-120/ო ბრძანება </a:t>
            </a:r>
            <a:r>
              <a:rPr lang="ka-GE" sz="1400" b="1" dirty="0" smtClean="0">
                <a:solidFill>
                  <a:schemeClr val="bg2">
                    <a:lumMod val="50000"/>
                  </a:schemeClr>
                </a:solidFill>
              </a:rPr>
              <a:t>და დამატებით </a:t>
            </a:r>
            <a:r>
              <a:rPr lang="ka-GE" sz="1400" b="1" dirty="0">
                <a:solidFill>
                  <a:schemeClr val="bg2">
                    <a:lumMod val="50000"/>
                  </a:schemeClr>
                </a:solidFill>
              </a:rPr>
              <a:t>განისაზღვრა </a:t>
            </a:r>
            <a:endParaRPr lang="ka-GE" sz="1400" b="1" dirty="0" smtClean="0">
              <a:solidFill>
                <a:schemeClr val="bg2">
                  <a:lumMod val="50000"/>
                </a:schemeClr>
              </a:solidFill>
            </a:endParaRPr>
          </a:p>
          <a:p>
            <a:pPr algn="ctr"/>
            <a:r>
              <a:rPr lang="ka-GE" sz="1400" b="1" dirty="0" smtClean="0">
                <a:solidFill>
                  <a:schemeClr val="bg2">
                    <a:lumMod val="50000"/>
                  </a:schemeClr>
                </a:solidFill>
              </a:rPr>
              <a:t>5 რეკომენდაცია</a:t>
            </a:r>
            <a:r>
              <a:rPr lang="ka-GE" sz="1400" b="1" dirty="0">
                <a:solidFill>
                  <a:schemeClr val="bg2">
                    <a:lumMod val="50000"/>
                  </a:schemeClr>
                </a:solidFill>
              </a:rPr>
              <a:t>:</a:t>
            </a:r>
          </a:p>
          <a:p>
            <a:pPr algn="ctr"/>
            <a:endParaRPr lang="en-US" sz="1400" dirty="0"/>
          </a:p>
        </p:txBody>
      </p:sp>
      <p:sp>
        <p:nvSpPr>
          <p:cNvPr id="8" name="Down Arrow Callout 7"/>
          <p:cNvSpPr/>
          <p:nvPr/>
        </p:nvSpPr>
        <p:spPr>
          <a:xfrm>
            <a:off x="9038193" y="972456"/>
            <a:ext cx="2399064" cy="2670629"/>
          </a:xfrm>
          <a:prstGeom prst="downArrowCallout">
            <a:avLst/>
          </a:prstGeom>
          <a:solidFill>
            <a:schemeClr val="bg1">
              <a:alpha val="39000"/>
            </a:schemeClr>
          </a:solidFill>
          <a:ln>
            <a:solidFill>
              <a:srgbClr val="08684E"/>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ka-GE" sz="1400" b="1" dirty="0">
                <a:solidFill>
                  <a:schemeClr val="bg2">
                    <a:lumMod val="50000"/>
                  </a:schemeClr>
                </a:solidFill>
              </a:rPr>
              <a:t>15 მაისს მიღებულ იქნა №01-198/ო ბრძანება, რომლითაც ცვლილება შევიდა # 01-149/ო ბრძანებაში და დამატები განისაზღვრა 4 ახალი რეკომენდაცია:</a:t>
            </a:r>
          </a:p>
          <a:p>
            <a:pPr algn="ctr"/>
            <a:endParaRPr lang="en-US" sz="1400" b="1" dirty="0">
              <a:solidFill>
                <a:schemeClr val="bg2">
                  <a:lumMod val="50000"/>
                </a:schemeClr>
              </a:solidFill>
            </a:endParaRPr>
          </a:p>
        </p:txBody>
      </p:sp>
      <p:sp>
        <p:nvSpPr>
          <p:cNvPr id="9" name="Rounded Rectangle 8"/>
          <p:cNvSpPr/>
          <p:nvPr/>
        </p:nvSpPr>
        <p:spPr>
          <a:xfrm>
            <a:off x="2598057" y="6183086"/>
            <a:ext cx="5544458" cy="573314"/>
          </a:xfrm>
          <a:prstGeom prst="roundRect">
            <a:avLst/>
          </a:prstGeom>
          <a:solidFill>
            <a:schemeClr val="bg1">
              <a:alpha val="39000"/>
            </a:schemeClr>
          </a:solidFill>
          <a:ln>
            <a:solidFill>
              <a:srgbClr val="08684E"/>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ka-GE" b="1" dirty="0" smtClean="0">
                <a:solidFill>
                  <a:srgbClr val="C00000"/>
                </a:solidFill>
              </a:rPr>
              <a:t>18 მაისის მდგომარეობით დამტკიცებულია </a:t>
            </a:r>
          </a:p>
          <a:p>
            <a:pPr algn="ctr"/>
            <a:r>
              <a:rPr lang="ka-GE" b="1" dirty="0" smtClean="0">
                <a:solidFill>
                  <a:srgbClr val="C00000"/>
                </a:solidFill>
              </a:rPr>
              <a:t>1 ზოგადი და 18 სექტორული  რეკომენდაცია</a:t>
            </a:r>
            <a:endParaRPr lang="en-US" b="1" dirty="0">
              <a:solidFill>
                <a:srgbClr val="C00000"/>
              </a:solidFill>
            </a:endParaRPr>
          </a:p>
        </p:txBody>
      </p:sp>
    </p:spTree>
    <p:extLst>
      <p:ext uri="{BB962C8B-B14F-4D97-AF65-F5344CB8AC3E}">
        <p14:creationId xmlns:p14="http://schemas.microsoft.com/office/powerpoint/2010/main" val="248294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631" y="2212258"/>
            <a:ext cx="9905999" cy="2625213"/>
          </a:xfrm>
          <a:solidFill>
            <a:schemeClr val="bg2">
              <a:lumMod val="90000"/>
              <a:alpha val="19000"/>
            </a:schemeClr>
          </a:solidFill>
        </p:spPr>
        <p:txBody>
          <a:bodyPr>
            <a:normAutofit/>
          </a:bodyPr>
          <a:lstStyle/>
          <a:p>
            <a:pPr algn="just"/>
            <a:r>
              <a:rPr lang="ka-GE" dirty="0" smtClean="0">
                <a:solidFill>
                  <a:schemeClr val="tx2">
                    <a:lumMod val="50000"/>
                  </a:schemeClr>
                </a:solidFill>
              </a:rPr>
              <a:t>მაგიდის </a:t>
            </a:r>
            <a:r>
              <a:rPr lang="ka-GE" dirty="0">
                <a:solidFill>
                  <a:schemeClr val="tx2">
                    <a:lumMod val="50000"/>
                  </a:schemeClr>
                </a:solidFill>
              </a:rPr>
              <a:t>გადასაფარებლებისა </a:t>
            </a:r>
            <a:r>
              <a:rPr lang="ka-GE" dirty="0" smtClean="0">
                <a:solidFill>
                  <a:schemeClr val="tx2">
                    <a:lumMod val="50000"/>
                  </a:schemeClr>
                </a:solidFill>
              </a:rPr>
              <a:t>და ხელსახოცების  </a:t>
            </a:r>
            <a:r>
              <a:rPr lang="ka-GE" dirty="0">
                <a:solidFill>
                  <a:schemeClr val="tx2">
                    <a:lumMod val="50000"/>
                  </a:schemeClr>
                </a:solidFill>
              </a:rPr>
              <a:t>ჰიგიენური  </a:t>
            </a:r>
            <a:r>
              <a:rPr lang="ka-GE" dirty="0" smtClean="0">
                <a:solidFill>
                  <a:schemeClr val="tx2">
                    <a:lumMod val="50000"/>
                  </a:schemeClr>
                </a:solidFill>
              </a:rPr>
              <a:t>რეცხვის წესი;</a:t>
            </a:r>
          </a:p>
          <a:p>
            <a:pPr algn="just"/>
            <a:r>
              <a:rPr lang="ka-GE" dirty="0" smtClean="0">
                <a:solidFill>
                  <a:schemeClr val="tx2">
                    <a:lumMod val="50000"/>
                  </a:schemeClr>
                </a:solidFill>
              </a:rPr>
              <a:t>სამუშაოს სპეციფიკის გათვალისწინებით დასაქმებულთა ვალდებულებები;</a:t>
            </a:r>
          </a:p>
          <a:p>
            <a:pPr algn="just"/>
            <a:r>
              <a:rPr lang="ka-GE" dirty="0">
                <a:solidFill>
                  <a:schemeClr val="tx2">
                    <a:lumMod val="50000"/>
                  </a:schemeClr>
                </a:solidFill>
              </a:rPr>
              <a:t>დასუფთავება და </a:t>
            </a:r>
            <a:r>
              <a:rPr lang="ka-GE" dirty="0" smtClean="0">
                <a:solidFill>
                  <a:schemeClr val="tx2">
                    <a:lumMod val="50000"/>
                  </a:schemeClr>
                </a:solidFill>
              </a:rPr>
              <a:t>დეზინფექცია;</a:t>
            </a:r>
          </a:p>
          <a:p>
            <a:pPr algn="just"/>
            <a:r>
              <a:rPr lang="ka-GE" dirty="0">
                <a:solidFill>
                  <a:schemeClr val="tx2">
                    <a:lumMod val="50000"/>
                  </a:schemeClr>
                </a:solidFill>
              </a:rPr>
              <a:t>დამსაქმებლის ვალდებულებები</a:t>
            </a:r>
            <a:r>
              <a:rPr lang="ka-GE" dirty="0" smtClean="0">
                <a:solidFill>
                  <a:schemeClr val="tx2">
                    <a:lumMod val="50000"/>
                  </a:schemeClr>
                </a:solidFill>
              </a:rPr>
              <a:t>:</a:t>
            </a:r>
          </a:p>
          <a:p>
            <a:pPr algn="just"/>
            <a:r>
              <a:rPr lang="ka-GE" dirty="0">
                <a:solidFill>
                  <a:schemeClr val="tx2">
                    <a:lumMod val="50000"/>
                  </a:schemeClr>
                </a:solidFill>
              </a:rPr>
              <a:t>დასაქმებულთა ვალდებულებები:</a:t>
            </a:r>
          </a:p>
          <a:p>
            <a:pPr algn="just"/>
            <a:endParaRPr lang="ka-GE" dirty="0">
              <a:solidFill>
                <a:schemeClr val="tx2">
                  <a:lumMod val="50000"/>
                </a:schemeClr>
              </a:solidFill>
            </a:endParaRPr>
          </a:p>
          <a:p>
            <a:endParaRPr lang="en-US" dirty="0">
              <a:solidFill>
                <a:schemeClr val="tx2">
                  <a:lumMod val="50000"/>
                </a:schemeClr>
              </a:solidFill>
            </a:endParaRPr>
          </a:p>
        </p:txBody>
      </p:sp>
      <p:sp>
        <p:nvSpPr>
          <p:cNvPr id="5" name="Right Arrow 4"/>
          <p:cNvSpPr/>
          <p:nvPr/>
        </p:nvSpPr>
        <p:spPr>
          <a:xfrm>
            <a:off x="489739" y="55257"/>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7" name="Title 1"/>
          <p:cNvSpPr txBox="1">
            <a:spLocks/>
          </p:cNvSpPr>
          <p:nvPr/>
        </p:nvSpPr>
        <p:spPr>
          <a:xfrm>
            <a:off x="4147339" y="161908"/>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საზოგადოებრივი კვების ობიექტები</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151077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59543" y="1225705"/>
            <a:ext cx="10479314" cy="386372"/>
          </a:xfrm>
          <a:solidFill>
            <a:schemeClr val="bg2">
              <a:lumMod val="90000"/>
              <a:alpha val="22000"/>
            </a:schemeClr>
          </a:solidFill>
        </p:spPr>
        <p:txBody>
          <a:bodyPr>
            <a:normAutofit fontScale="85000" lnSpcReduction="10000"/>
          </a:bodyPr>
          <a:lstStyle/>
          <a:p>
            <a:pPr marL="0" lvl="0" indent="0">
              <a:buNone/>
            </a:pPr>
            <a:r>
              <a:rPr lang="ka-GE" b="1" dirty="0"/>
              <a:t>ტურისტულ ავტოსატრანსპორტო </a:t>
            </a:r>
            <a:r>
              <a:rPr lang="ka-GE" b="1" dirty="0" smtClean="0"/>
              <a:t>საშუალებებში </a:t>
            </a:r>
            <a:r>
              <a:rPr lang="ka-GE" b="1" dirty="0"/>
              <a:t>ადამიანების </a:t>
            </a:r>
            <a:r>
              <a:rPr lang="ka-GE" b="1" dirty="0" smtClean="0"/>
              <a:t>დასაშვები რაოდენობის განსაზღვრა</a:t>
            </a:r>
            <a:endParaRPr lang="en-US" b="1"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906" y="1612077"/>
            <a:ext cx="7368496" cy="46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60399" y="6211669"/>
            <a:ext cx="11371943" cy="584775"/>
          </a:xfrm>
          <a:prstGeom prst="rect">
            <a:avLst/>
          </a:prstGeom>
        </p:spPr>
        <p:txBody>
          <a:bodyPr wrap="square">
            <a:spAutoFit/>
          </a:bodyPr>
          <a:lstStyle/>
          <a:p>
            <a:r>
              <a:rPr lang="ka-GE" sz="1600" b="1" i="1" dirty="0">
                <a:solidFill>
                  <a:srgbClr val="17406D"/>
                </a:solidFill>
              </a:rPr>
              <a:t>გამონაკლისი: </a:t>
            </a:r>
            <a:r>
              <a:rPr lang="ka-GE" sz="1600" i="1" dirty="0">
                <a:solidFill>
                  <a:srgbClr val="17406D"/>
                </a:solidFill>
              </a:rPr>
              <a:t>ოჯახის წევრებისა და</a:t>
            </a:r>
            <a:r>
              <a:rPr lang="ka-GE" sz="1600" b="1" i="1" dirty="0">
                <a:solidFill>
                  <a:srgbClr val="17406D"/>
                </a:solidFill>
              </a:rPr>
              <a:t> </a:t>
            </a:r>
            <a:r>
              <a:rPr lang="ka-GE" sz="1600" i="1" dirty="0">
                <a:solidFill>
                  <a:srgbClr val="17406D"/>
                </a:solidFill>
              </a:rPr>
              <a:t>ოჯახის 12 წლამდე ასაკის მოზარდის მოთავსება ავტოსატრანსპორტო საშუალებაში დასაშვებია დადგენილზე (2 მეტრი)  მცირე მანძილზე.</a:t>
            </a:r>
            <a:endParaRPr lang="en-US" sz="1600" i="1" dirty="0">
              <a:solidFill>
                <a:srgbClr val="17406D"/>
              </a:solidFill>
            </a:endParaRPr>
          </a:p>
        </p:txBody>
      </p:sp>
    </p:spTree>
    <p:extLst>
      <p:ext uri="{BB962C8B-B14F-4D97-AF65-F5344CB8AC3E}">
        <p14:creationId xmlns:p14="http://schemas.microsoft.com/office/powerpoint/2010/main" val="339480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3" descr="A screenshot of a cell phone&#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1761"/>
            <a:ext cx="24685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A screenshot of a cell phone&#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0777" y="477021"/>
            <a:ext cx="29257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A screenshot of a cell phone&#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180" y="347767"/>
            <a:ext cx="2743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 screenshot of a cell phone&#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l="479" r="-2"/>
          <a:stretch>
            <a:fillRect/>
          </a:stretch>
        </p:blipFill>
        <p:spPr bwMode="auto">
          <a:xfrm>
            <a:off x="9102924" y="391761"/>
            <a:ext cx="30178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sz="half" idx="1"/>
          </p:nvPr>
        </p:nvSpPr>
        <p:spPr>
          <a:xfrm>
            <a:off x="325406" y="-10215"/>
            <a:ext cx="11480800" cy="386372"/>
          </a:xfrm>
          <a:solidFill>
            <a:srgbClr val="17406D"/>
          </a:solidFill>
        </p:spPr>
        <p:txBody>
          <a:bodyPr>
            <a:normAutofit/>
          </a:bodyPr>
          <a:lstStyle/>
          <a:p>
            <a:pPr marL="0" lvl="0" indent="0" algn="ctr">
              <a:buNone/>
            </a:pPr>
            <a:r>
              <a:rPr lang="ka-GE" b="1" dirty="0">
                <a:solidFill>
                  <a:schemeClr val="accent4">
                    <a:lumMod val="60000"/>
                    <a:lumOff val="40000"/>
                  </a:schemeClr>
                </a:solidFill>
              </a:rPr>
              <a:t>ტურისტულ ავტოსატრანსპორტო </a:t>
            </a:r>
            <a:r>
              <a:rPr lang="ka-GE" b="1" dirty="0" smtClean="0">
                <a:solidFill>
                  <a:schemeClr val="accent4">
                    <a:lumMod val="60000"/>
                    <a:lumOff val="40000"/>
                  </a:schemeClr>
                </a:solidFill>
              </a:rPr>
              <a:t>საშუალებებში ადამიანების დასაშვები რაოდენობები</a:t>
            </a:r>
            <a:endParaRPr lang="en-US" b="1" dirty="0">
              <a:solidFill>
                <a:schemeClr val="accent4">
                  <a:lumMod val="60000"/>
                  <a:lumOff val="40000"/>
                </a:schemeClr>
              </a:solidFill>
            </a:endParaRPr>
          </a:p>
        </p:txBody>
      </p:sp>
      <p:pic>
        <p:nvPicPr>
          <p:cNvPr id="2054" name="Picture 17" descr="A screenshot of a cell phone&#10;&#10;Description automatically genera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31" y="2185028"/>
            <a:ext cx="2835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A screenshot of a cell phone&#10;&#10;Description automatically generat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5406" y="2092953"/>
            <a:ext cx="3200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A screenshot of a cell phone&#10;&#10;Description automatically generat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180" y="2130510"/>
            <a:ext cx="31083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A close up of a keyboard&#10;&#10;Description automatically generat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02923" y="2152999"/>
            <a:ext cx="30178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A close up of a keyboard&#10;&#10;Description automatically generate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4281" y="3848977"/>
            <a:ext cx="2952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A close up of a keyboard&#10;&#10;Description automatically generat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0926" y="3896602"/>
            <a:ext cx="3171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A close up of a keyboard&#10;&#10;Description automatically generat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0219" y="388622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5" descr="A close up of a keyboard&#10;&#10;Description automatically generat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2551" y="54864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descr="A close up of a keyboard&#10;&#10;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6831" y="5622620"/>
            <a:ext cx="3200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3429" y="1674656"/>
            <a:ext cx="10479314" cy="4769685"/>
          </a:xfrm>
          <a:solidFill>
            <a:schemeClr val="bg2">
              <a:lumMod val="90000"/>
              <a:alpha val="22000"/>
            </a:schemeClr>
          </a:solidFill>
        </p:spPr>
        <p:txBody>
          <a:bodyPr anchor="ctr" anchorCtr="0">
            <a:normAutofit/>
          </a:bodyPr>
          <a:lstStyle/>
          <a:p>
            <a:pPr lvl="0"/>
            <a:r>
              <a:rPr lang="ka-GE" dirty="0" smtClean="0"/>
              <a:t>ყოველ  </a:t>
            </a:r>
            <a:r>
              <a:rPr lang="ka-GE" dirty="0"/>
              <a:t>15 ტურისტზე გამოყოფილი უნდა იყოს ერთი გიდი;</a:t>
            </a:r>
            <a:endParaRPr lang="en-US" dirty="0"/>
          </a:p>
          <a:p>
            <a:pPr lvl="0"/>
            <a:r>
              <a:rPr lang="ka-GE" dirty="0"/>
              <a:t>ტურზე წასვლამდე უნდა განხორციელდეს გიდის, მძღოლისა და  ტურისტთა თერმოსქრინინგი. </a:t>
            </a:r>
            <a:r>
              <a:rPr lang="ka-GE" dirty="0" smtClean="0"/>
              <a:t>(მონაცემების აღრიცხვა);</a:t>
            </a:r>
            <a:endParaRPr lang="en-US" dirty="0"/>
          </a:p>
          <a:p>
            <a:pPr lvl="0"/>
            <a:r>
              <a:rPr lang="ka-GE" dirty="0"/>
              <a:t>ტურისტული ჯგუფი  (მათ შორის გიდი და მძღოლი) უზრუნველყოფილი უნდა იყოს ინდივიდუალური დაცვის </a:t>
            </a:r>
            <a:r>
              <a:rPr lang="ka-GE" dirty="0" smtClean="0"/>
              <a:t>საშუალებებით;  </a:t>
            </a:r>
          </a:p>
          <a:p>
            <a:pPr marL="0" lvl="0" indent="0">
              <a:buNone/>
            </a:pPr>
            <a:r>
              <a:rPr lang="ka-GE" i="1" dirty="0" smtClean="0"/>
              <a:t>დახურულ </a:t>
            </a:r>
            <a:r>
              <a:rPr lang="ka-GE" i="1" dirty="0"/>
              <a:t>სივრცეში ნიღაბი წარმოადგენს აუცილებლობს, ხოლო  ხელთათმანი, პირბადე და დამცავი ფარი/სათვალე, გამოიყენოს საჭიროების შესაბამისად;</a:t>
            </a:r>
            <a:endParaRPr lang="en-US" i="1" dirty="0"/>
          </a:p>
          <a:p>
            <a:pPr lvl="0"/>
            <a:r>
              <a:rPr lang="ka-GE" dirty="0"/>
              <a:t>სატრანსპორტო საშუალება უზრუნველყოფილი უნდა იყოს სულ მცირე 70%  ალკოჰოლის შემცველი ხელის გამწმენდი სითხით; </a:t>
            </a:r>
            <a:endParaRPr lang="ka-GE" dirty="0" smtClean="0"/>
          </a:p>
          <a:p>
            <a:pPr lvl="0"/>
            <a:r>
              <a:rPr lang="ka-GE" dirty="0" smtClean="0"/>
              <a:t>გამოყენებული </a:t>
            </a:r>
            <a:r>
              <a:rPr lang="ka-GE" dirty="0"/>
              <a:t>ერთჯერადი ხელსახოცებისა თუ სხვა ჰიგიენური საშუალებების მოსაცილებლად, ავტოსატრანსპორტო საშუალებები უზრუნველყოფილი უნდა იყოს დახურული კონტეინერით</a:t>
            </a:r>
            <a:r>
              <a:rPr lang="ka-GE" dirty="0" smtClean="0"/>
              <a:t>;</a:t>
            </a:r>
            <a:endParaRPr lang="en-US"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38261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3429" y="1674656"/>
            <a:ext cx="10479314" cy="4769685"/>
          </a:xfrm>
          <a:solidFill>
            <a:schemeClr val="bg2">
              <a:lumMod val="90000"/>
              <a:alpha val="22000"/>
            </a:schemeClr>
          </a:solidFill>
        </p:spPr>
        <p:txBody>
          <a:bodyPr anchor="ctr" anchorCtr="0">
            <a:normAutofit/>
          </a:bodyPr>
          <a:lstStyle/>
          <a:p>
            <a:pPr lvl="0"/>
            <a:r>
              <a:rPr lang="ka-GE" dirty="0"/>
              <a:t>მძღოლის კაბინასთან, მგზავრებისგან დისტანცირების უზრუნველსაყოფად უნდა მოეწყოს დამცავი გამჭვირვალე ბარიერი.</a:t>
            </a:r>
            <a:endParaRPr lang="en-US" dirty="0"/>
          </a:p>
          <a:p>
            <a:pPr lvl="0"/>
            <a:r>
              <a:rPr lang="ka-GE" dirty="0"/>
              <a:t>ტურისტების ყოველი გადაყვანის შემდგომ უზრუნველყოფილი უნდა იყოს ავტოსატრანსპორტო საშუალებების შიდა და გარე  სახელურების დეზინფექცია/სანიტარული დამუშავება; </a:t>
            </a:r>
            <a:endParaRPr lang="en-US" dirty="0"/>
          </a:p>
          <a:p>
            <a:pPr lvl="0"/>
            <a:r>
              <a:rPr lang="ka-GE" dirty="0"/>
              <a:t> ავტოტრანსპორტის დასუფთავებისას განსაკუთრებული ყურადღებით  </a:t>
            </a:r>
            <a:r>
              <a:rPr lang="ka-GE" dirty="0" smtClean="0"/>
              <a:t>უნდა დამუშავდეს </a:t>
            </a:r>
            <a:r>
              <a:rPr lang="ka-GE" dirty="0"/>
              <a:t>სავარძლების თავის საყრდენი მოწყობილობა და სავარძლების სამკლავური (ხელის დასასვენებელი ადგილი);</a:t>
            </a:r>
            <a:endParaRPr lang="en-US" dirty="0"/>
          </a:p>
          <a:p>
            <a:pPr lvl="0"/>
            <a:r>
              <a:rPr lang="ka-GE" dirty="0"/>
              <a:t> რეგულარულად გაანიავეთ სამგზავრო სალონი ღია ფანჯრებით;</a:t>
            </a:r>
            <a:endParaRPr lang="en-US" dirty="0"/>
          </a:p>
          <a:p>
            <a:pPr lvl="0"/>
            <a:r>
              <a:rPr lang="ka-GE" dirty="0"/>
              <a:t>ტურის მსვლელობისას მძღოლს თან ჰქონდეს დამსაქმებლის მიერ მიწოდებული ინდივიდუალური ტემპერატურის საზომი, თერმოსკრინინგი უნდა განხორციელდეს ყოველდღიურად და მონაცემები ჩაიწეროს შემდგომი მონიტორინგისთვის.</a:t>
            </a:r>
            <a:endParaRPr lang="en-US"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29926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3429" y="1674656"/>
            <a:ext cx="10479314" cy="4769685"/>
          </a:xfrm>
          <a:solidFill>
            <a:schemeClr val="bg2">
              <a:lumMod val="90000"/>
              <a:alpha val="22000"/>
            </a:schemeClr>
          </a:solidFill>
        </p:spPr>
        <p:txBody>
          <a:bodyPr anchor="ctr" anchorCtr="0">
            <a:normAutofit fontScale="92500" lnSpcReduction="20000"/>
          </a:bodyPr>
          <a:lstStyle/>
          <a:p>
            <a:pPr marL="0" indent="0">
              <a:buNone/>
            </a:pPr>
            <a:r>
              <a:rPr lang="ka-GE" b="1" dirty="0"/>
              <a:t>გიდის ვალდებულებები:</a:t>
            </a:r>
            <a:endParaRPr lang="en-US" dirty="0"/>
          </a:p>
          <a:p>
            <a:pPr marL="0" indent="0">
              <a:buNone/>
            </a:pPr>
            <a:r>
              <a:rPr lang="ka-GE" dirty="0"/>
              <a:t> </a:t>
            </a:r>
            <a:endParaRPr lang="en-US" dirty="0"/>
          </a:p>
          <a:p>
            <a:pPr lvl="0"/>
            <a:r>
              <a:rPr lang="ka-GE" dirty="0" smtClean="0"/>
              <a:t>ტურისტებთან </a:t>
            </a:r>
            <a:r>
              <a:rPr lang="ka-GE" dirty="0"/>
              <a:t>უშუალოდ შეხვედრისას უნდა </a:t>
            </a:r>
            <a:r>
              <a:rPr lang="ka-GE" dirty="0" smtClean="0"/>
              <a:t>გამოიყენოს </a:t>
            </a:r>
            <a:r>
              <a:rPr lang="ka-GE" dirty="0"/>
              <a:t>ნიღაბი;</a:t>
            </a:r>
            <a:endParaRPr lang="en-US" dirty="0"/>
          </a:p>
          <a:p>
            <a:pPr lvl="0"/>
            <a:r>
              <a:rPr lang="ka-GE" dirty="0"/>
              <a:t>ტურის მსვლელობისას </a:t>
            </a:r>
            <a:r>
              <a:rPr lang="ka-GE" dirty="0" smtClean="0"/>
              <a:t>სტუმრებთან </a:t>
            </a:r>
            <a:r>
              <a:rPr lang="ka-GE" dirty="0"/>
              <a:t>უნდა დაიცვას დისტანცია;</a:t>
            </a:r>
            <a:endParaRPr lang="en-US" dirty="0"/>
          </a:p>
          <a:p>
            <a:pPr lvl="0"/>
            <a:r>
              <a:rPr lang="ka-GE" dirty="0"/>
              <a:t>ტურის მსვლელობისას </a:t>
            </a:r>
            <a:r>
              <a:rPr lang="ka-GE" dirty="0" smtClean="0"/>
              <a:t>თან </a:t>
            </a:r>
            <a:r>
              <a:rPr lang="ka-GE" dirty="0"/>
              <a:t>უნდა ჰქონდეს ინდივიდუალური თერმომეტრი, ტემპერატურის მონიტორინგისთვის. </a:t>
            </a:r>
            <a:endParaRPr lang="ka-GE" dirty="0" smtClean="0"/>
          </a:p>
          <a:p>
            <a:pPr marL="0" lvl="0" indent="0">
              <a:buNone/>
            </a:pPr>
            <a:r>
              <a:rPr lang="ka-GE" i="1" dirty="0" smtClean="0"/>
              <a:t>თერმოსკრინინგი </a:t>
            </a:r>
            <a:r>
              <a:rPr lang="ka-GE" i="1" dirty="0"/>
              <a:t>უნდა განხორციელდეს ყოველდღიურად, ტურის დაწყების წინ;</a:t>
            </a:r>
            <a:endParaRPr lang="en-US" i="1" dirty="0"/>
          </a:p>
          <a:p>
            <a:pPr lvl="0"/>
            <a:r>
              <a:rPr lang="ka-GE" dirty="0"/>
              <a:t>დახურულ სივრცეებში ნიღაბის ტარება სავალდებულოა;</a:t>
            </a:r>
            <a:endParaRPr lang="en-US" dirty="0"/>
          </a:p>
          <a:p>
            <a:pPr lvl="0"/>
            <a:r>
              <a:rPr lang="ka-GE" dirty="0"/>
              <a:t>თუ ჯგუფის წევრს აღმოაჩნდა </a:t>
            </a:r>
            <a:r>
              <a:rPr lang="ka-GE" dirty="0" smtClean="0"/>
              <a:t>Covid </a:t>
            </a:r>
            <a:r>
              <a:rPr lang="ka-GE" dirty="0"/>
              <a:t>19-ისთვის დამახასიათებელი სიმპტომები: ხველა, ყელის სიმშრალე, ტემპერატურა, სახსრების ტკივილი და ა.შ. გიდი ვალდებულია იმოქმედოს შესაბამისი პროტოკოლის დაცვით</a:t>
            </a:r>
            <a:r>
              <a:rPr lang="ka-GE" dirty="0" smtClean="0"/>
              <a:t>.</a:t>
            </a:r>
          </a:p>
          <a:p>
            <a:pPr lvl="0"/>
            <a:r>
              <a:rPr lang="ka-GE" dirty="0"/>
              <a:t>5 ადამიანზე მეტ შემდგარ ტურისტულ ჯგუფში </a:t>
            </a:r>
            <a:r>
              <a:rPr lang="ka-GE" dirty="0" smtClean="0"/>
              <a:t>გიდმა უნდა  </a:t>
            </a:r>
            <a:r>
              <a:rPr lang="ka-GE" dirty="0"/>
              <a:t>გამოიყენოს აუდიოაპარაატურა და ეკონტაქტოს სტუმრებს ყურსასმენების მეშვეობით;</a:t>
            </a:r>
            <a:endParaRPr lang="en-US" dirty="0"/>
          </a:p>
          <a:p>
            <a:pPr lvl="0"/>
            <a:r>
              <a:rPr lang="ka-GE" dirty="0"/>
              <a:t>5 და მეტი ტურისტის </a:t>
            </a:r>
            <a:r>
              <a:rPr lang="ka-GE" dirty="0" smtClean="0"/>
              <a:t>შემთვევაში,  </a:t>
            </a:r>
            <a:r>
              <a:rPr lang="ka-GE" dirty="0"/>
              <a:t>გამოყენებული უნდა იქნეს ერთჯერადი ყურსასმენები</a:t>
            </a:r>
            <a:r>
              <a:rPr lang="ka-GE" dirty="0" smtClean="0"/>
              <a:t>.</a:t>
            </a:r>
            <a:endParaRPr lang="en-US" dirty="0"/>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გიდებისა და ტუროპერატორებისთვის</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085291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entagon 4"/>
          <p:cNvSpPr/>
          <p:nvPr/>
        </p:nvSpPr>
        <p:spPr>
          <a:xfrm>
            <a:off x="696686" y="203200"/>
            <a:ext cx="9797143" cy="769257"/>
          </a:xfrm>
          <a:prstGeom prst="homePlate">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smtClean="0">
                <a:solidFill>
                  <a:schemeClr val="accent3">
                    <a:lumMod val="60000"/>
                    <a:lumOff val="40000"/>
                  </a:schemeClr>
                </a:solidFill>
              </a:rPr>
              <a:t>რეკომენდაციების ზოგადი საერთო პრინციპები</a:t>
            </a:r>
            <a:endParaRPr lang="en-US" sz="3200" b="1" dirty="0">
              <a:solidFill>
                <a:schemeClr val="accent3">
                  <a:lumMod val="60000"/>
                  <a:lumOff val="40000"/>
                </a:schemeClr>
              </a:solidFill>
            </a:endParaRPr>
          </a:p>
        </p:txBody>
      </p:sp>
      <p:sp>
        <p:nvSpPr>
          <p:cNvPr id="7" name="Rounded Rectangle 6"/>
          <p:cNvSpPr/>
          <p:nvPr/>
        </p:nvSpPr>
        <p:spPr>
          <a:xfrm>
            <a:off x="892628" y="1248228"/>
            <a:ext cx="5261429" cy="4267201"/>
          </a:xfrm>
          <a:prstGeom prst="roundRect">
            <a:avLst/>
          </a:prstGeom>
          <a:solidFill>
            <a:srgbClr val="17406D"/>
          </a:solidFill>
          <a:ln>
            <a:solidFill>
              <a:schemeClr val="accent5">
                <a:alpha val="29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171450" lvl="0" indent="-171450">
              <a:buFont typeface="Wingdings" panose="05000000000000000000" pitchFamily="2" charset="2"/>
              <a:buChar char="Ø"/>
            </a:pPr>
            <a:r>
              <a:rPr lang="ka-GE" sz="2000" b="1" dirty="0" smtClean="0">
                <a:solidFill>
                  <a:schemeClr val="accent3">
                    <a:lumMod val="60000"/>
                    <a:lumOff val="40000"/>
                  </a:schemeClr>
                </a:solidFill>
              </a:rPr>
              <a:t>სამუშაო </a:t>
            </a:r>
            <a:r>
              <a:rPr lang="ka-GE" sz="2000" b="1" dirty="0">
                <a:solidFill>
                  <a:schemeClr val="accent3">
                    <a:lumMod val="60000"/>
                    <a:lumOff val="40000"/>
                  </a:schemeClr>
                </a:solidFill>
              </a:rPr>
              <a:t>ადგილზე ჰიგიენური წესებისა და დისტანციის დაცვა;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ტემპერატორული/ჯანმრთელობის </a:t>
            </a:r>
            <a:r>
              <a:rPr lang="ka-GE" sz="2000" b="1" dirty="0">
                <a:solidFill>
                  <a:schemeClr val="accent3">
                    <a:lumMod val="60000"/>
                    <a:lumOff val="40000"/>
                  </a:schemeClr>
                </a:solidFill>
              </a:rPr>
              <a:t>მდგომარეობის კონტროლი;</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კოლექტიური დაცვის საშუალებებისთვის პრიორიტეტის მინიჭება;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ინდივიდუალური დაცვის საშუალებების გამოყენება;</a:t>
            </a:r>
          </a:p>
          <a:p>
            <a:endParaRPr lang="en-US" sz="2000" b="1" dirty="0">
              <a:solidFill>
                <a:schemeClr val="accent3">
                  <a:lumMod val="60000"/>
                  <a:lumOff val="40000"/>
                </a:schemeClr>
              </a:solidFill>
            </a:endParaRPr>
          </a:p>
        </p:txBody>
      </p:sp>
      <p:sp>
        <p:nvSpPr>
          <p:cNvPr id="8" name="Rounded Rectangle 7"/>
          <p:cNvSpPr/>
          <p:nvPr/>
        </p:nvSpPr>
        <p:spPr>
          <a:xfrm>
            <a:off x="6328228" y="1357085"/>
            <a:ext cx="5529943" cy="4267201"/>
          </a:xfrm>
          <a:prstGeom prst="roundRect">
            <a:avLst/>
          </a:prstGeom>
          <a:solidFill>
            <a:srgbClr val="17406D"/>
          </a:solidFill>
          <a:ln>
            <a:solidFill>
              <a:schemeClr val="accent5">
                <a:alpha val="29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171450" indent="-171450">
              <a:buFont typeface="Wingdings" panose="05000000000000000000" pitchFamily="2" charset="2"/>
              <a:buChar char="Ø"/>
            </a:pPr>
            <a:r>
              <a:rPr lang="ka-GE" sz="2000" b="1" dirty="0">
                <a:solidFill>
                  <a:schemeClr val="accent3">
                    <a:lumMod val="60000"/>
                    <a:lumOff val="40000"/>
                  </a:schemeClr>
                </a:solidFill>
              </a:rPr>
              <a:t>მომხმარებელთა და დასაქებულთა ინფორმირება;</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რიგებისა </a:t>
            </a:r>
            <a:r>
              <a:rPr lang="ka-GE" sz="2000" b="1" dirty="0">
                <a:solidFill>
                  <a:schemeClr val="accent3">
                    <a:lumMod val="60000"/>
                    <a:lumOff val="40000"/>
                  </a:schemeClr>
                </a:solidFill>
              </a:rPr>
              <a:t>და მომხმარებეთა ნაკადის </a:t>
            </a:r>
            <a:r>
              <a:rPr lang="ka-GE" sz="2000" b="1" dirty="0" smtClean="0">
                <a:solidFill>
                  <a:schemeClr val="accent3">
                    <a:lumMod val="60000"/>
                    <a:lumOff val="40000"/>
                  </a:schemeClr>
                </a:solidFill>
              </a:rPr>
              <a:t>მართვისთვა;</a:t>
            </a:r>
          </a:p>
          <a:p>
            <a:pPr marL="171450" lvl="0" indent="-171450">
              <a:buFont typeface="Wingdings" panose="05000000000000000000" pitchFamily="2" charset="2"/>
              <a:buChar char="Ø"/>
            </a:pPr>
            <a:r>
              <a:rPr lang="ka-GE" sz="2000" b="1" dirty="0">
                <a:solidFill>
                  <a:schemeClr val="accent3">
                    <a:lumMod val="60000"/>
                    <a:lumOff val="40000"/>
                  </a:schemeClr>
                </a:solidFill>
              </a:rPr>
              <a:t>დახურული სივრცეების ვენტილაცია</a:t>
            </a:r>
          </a:p>
          <a:p>
            <a:pPr marL="171450" lvl="0" indent="-171450">
              <a:buFont typeface="Wingdings" panose="05000000000000000000" pitchFamily="2" charset="2"/>
              <a:buChar char="Ø"/>
            </a:pPr>
            <a:r>
              <a:rPr lang="ka-GE" sz="2000" b="1" dirty="0">
                <a:solidFill>
                  <a:schemeClr val="accent3">
                    <a:lumMod val="60000"/>
                    <a:lumOff val="40000"/>
                  </a:schemeClr>
                </a:solidFill>
              </a:rPr>
              <a:t>ნარჩენებისთვის დახურული კონტეინერების </a:t>
            </a:r>
            <a:r>
              <a:rPr lang="ka-GE" sz="2000" b="1" dirty="0" smtClean="0">
                <a:solidFill>
                  <a:schemeClr val="accent3">
                    <a:lumMod val="60000"/>
                    <a:lumOff val="40000"/>
                  </a:schemeClr>
                </a:solidFill>
              </a:rPr>
              <a:t>გამოყენება</a:t>
            </a:r>
            <a:r>
              <a:rPr lang="ka-GE" sz="2000" b="1" dirty="0">
                <a:solidFill>
                  <a:schemeClr val="accent3">
                    <a:lumMod val="60000"/>
                    <a:lumOff val="40000"/>
                  </a:schemeClr>
                </a:solidFill>
              </a:rPr>
              <a:t>;</a:t>
            </a:r>
          </a:p>
          <a:p>
            <a:pPr marL="171450" lvl="0" indent="-171450">
              <a:buFont typeface="Wingdings" panose="05000000000000000000" pitchFamily="2" charset="2"/>
              <a:buChar char="Ø"/>
            </a:pPr>
            <a:r>
              <a:rPr lang="ka-GE" sz="2000" b="1" dirty="0" smtClean="0">
                <a:solidFill>
                  <a:schemeClr val="accent3">
                    <a:lumMod val="60000"/>
                    <a:lumOff val="40000"/>
                  </a:schemeClr>
                </a:solidFill>
              </a:rPr>
              <a:t>უნაღდო </a:t>
            </a:r>
            <a:r>
              <a:rPr lang="ka-GE" sz="2000" b="1" dirty="0">
                <a:solidFill>
                  <a:schemeClr val="accent3">
                    <a:lumMod val="60000"/>
                    <a:lumOff val="40000"/>
                  </a:schemeClr>
                </a:solidFill>
              </a:rPr>
              <a:t>ანგარიშწორების ხელშეწყობა</a:t>
            </a:r>
          </a:p>
          <a:p>
            <a:pPr marL="171450" lvl="0" indent="-171450">
              <a:buFont typeface="Wingdings" panose="05000000000000000000" pitchFamily="2" charset="2"/>
              <a:buChar char="Ø"/>
            </a:pPr>
            <a:endParaRPr lang="ka-GE" sz="2000" b="1" dirty="0">
              <a:solidFill>
                <a:schemeClr val="accent3">
                  <a:lumMod val="60000"/>
                  <a:lumOff val="40000"/>
                </a:schemeClr>
              </a:solidFill>
            </a:endParaRPr>
          </a:p>
        </p:txBody>
      </p:sp>
    </p:spTree>
    <p:extLst>
      <p:ext uri="{BB962C8B-B14F-4D97-AF65-F5344CB8AC3E}">
        <p14:creationId xmlns:p14="http://schemas.microsoft.com/office/powerpoint/2010/main" val="391184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31893903"/>
              </p:ext>
            </p:extLst>
          </p:nvPr>
        </p:nvGraphicFramePr>
        <p:xfrm>
          <a:off x="841829" y="1095828"/>
          <a:ext cx="10900228" cy="576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8"/>
          <p:cNvSpPr/>
          <p:nvPr/>
        </p:nvSpPr>
        <p:spPr>
          <a:xfrm>
            <a:off x="696686" y="203200"/>
            <a:ext cx="9797143" cy="769257"/>
          </a:xfrm>
          <a:prstGeom prst="homePlate">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smtClean="0">
                <a:solidFill>
                  <a:schemeClr val="accent3">
                    <a:lumMod val="60000"/>
                    <a:lumOff val="40000"/>
                  </a:schemeClr>
                </a:solidFill>
              </a:rPr>
              <a:t>რეკომენდაციების სპეციფიკური პრინციპები</a:t>
            </a:r>
            <a:endParaRPr lang="en-US" sz="3200" b="1" dirty="0">
              <a:solidFill>
                <a:schemeClr val="accent3">
                  <a:lumMod val="60000"/>
                  <a:lumOff val="40000"/>
                </a:schemeClr>
              </a:solidFill>
            </a:endParaRPr>
          </a:p>
        </p:txBody>
      </p:sp>
    </p:spTree>
    <p:extLst>
      <p:ext uri="{BB962C8B-B14F-4D97-AF65-F5344CB8AC3E}">
        <p14:creationId xmlns:p14="http://schemas.microsoft.com/office/powerpoint/2010/main" val="29366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3130265"/>
              </p:ext>
            </p:extLst>
          </p:nvPr>
        </p:nvGraphicFramePr>
        <p:xfrm>
          <a:off x="-579120" y="198120"/>
          <a:ext cx="14371320"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8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5183" y="106680"/>
            <a:ext cx="5958840" cy="868680"/>
          </a:xfrm>
        </p:spPr>
        <p:txBody>
          <a:bodyPr>
            <a:normAutofit/>
          </a:bodyPr>
          <a:lstStyle/>
          <a:p>
            <a:pPr algn="ctr"/>
            <a:r>
              <a:rPr lang="ka-GE" sz="4800" b="1" dirty="0" smtClean="0">
                <a:solidFill>
                  <a:srgbClr val="08684E"/>
                </a:solidFill>
              </a:rPr>
              <a:t>ზოგადი პრინციპები</a:t>
            </a:r>
            <a:endParaRPr lang="en-US" sz="4800" b="1" dirty="0">
              <a:solidFill>
                <a:srgbClr val="08684E"/>
              </a:solidFill>
            </a:endParaRPr>
          </a:p>
        </p:txBody>
      </p:sp>
      <p:sp>
        <p:nvSpPr>
          <p:cNvPr id="3" name="Content Placeholder 2"/>
          <p:cNvSpPr>
            <a:spLocks noGrp="1"/>
          </p:cNvSpPr>
          <p:nvPr>
            <p:ph idx="1"/>
          </p:nvPr>
        </p:nvSpPr>
        <p:spPr>
          <a:xfrm>
            <a:off x="368646" y="975360"/>
            <a:ext cx="8150514" cy="5882640"/>
          </a:xfrm>
        </p:spPr>
        <p:txBody>
          <a:bodyPr>
            <a:normAutofit fontScale="92500" lnSpcReduction="20000"/>
          </a:bodyPr>
          <a:lstStyle/>
          <a:p>
            <a:pPr lvl="0">
              <a:lnSpc>
                <a:spcPct val="120000"/>
              </a:lnSpc>
            </a:pPr>
            <a:r>
              <a:rPr lang="ka-GE" sz="2300" b="1" dirty="0" smtClean="0">
                <a:solidFill>
                  <a:schemeClr val="bg2">
                    <a:lumMod val="10000"/>
                  </a:schemeClr>
                </a:solidFill>
              </a:rPr>
              <a:t>დაბალი რისკის შემთხვევაში:</a:t>
            </a:r>
          </a:p>
          <a:p>
            <a:pPr marL="0" indent="0">
              <a:buNone/>
            </a:pPr>
            <a:r>
              <a:rPr lang="ka-GE" b="1" i="1" u="sng" dirty="0" smtClean="0">
                <a:solidFill>
                  <a:schemeClr val="bg2">
                    <a:lumMod val="10000"/>
                  </a:schemeClr>
                </a:solidFill>
              </a:rPr>
              <a:t>საინჟინრო </a:t>
            </a:r>
            <a:r>
              <a:rPr lang="ka-GE" b="1" i="1" u="sng" dirty="0">
                <a:solidFill>
                  <a:schemeClr val="bg2">
                    <a:lumMod val="10000"/>
                  </a:schemeClr>
                </a:solidFill>
              </a:rPr>
              <a:t>კონტროლის ღონისძიებები</a:t>
            </a:r>
            <a:endParaRPr lang="en-US" b="1" i="1" u="sng" dirty="0">
              <a:solidFill>
                <a:schemeClr val="bg2">
                  <a:lumMod val="10000"/>
                </a:schemeClr>
              </a:solidFill>
            </a:endParaRPr>
          </a:p>
          <a:p>
            <a:pPr marL="0" indent="0" algn="ctr">
              <a:buNone/>
            </a:pPr>
            <a:r>
              <a:rPr lang="ka-GE" dirty="0">
                <a:solidFill>
                  <a:schemeClr val="bg2">
                    <a:lumMod val="10000"/>
                  </a:schemeClr>
                </a:solidFill>
              </a:rPr>
              <a:t>დაბალი   ინფიცირების   რისკის   მქონე   თანამშრომლების   შემთხვევაში, რეკომენდირებული  არ არის დამატებითი  საინჟინრო   კონტროლის   ღონისძიებების გატარება. დამსაქმებლებმა უნდა უზრუნველყონ,     რომ  საინჟინრო კონტროლის ღონისძიებების  არსებული საშუალებების ფუნქციონირება გაგრძელდეს </a:t>
            </a:r>
            <a:r>
              <a:rPr lang="ka-GE" dirty="0" smtClean="0">
                <a:solidFill>
                  <a:schemeClr val="bg2">
                    <a:lumMod val="10000"/>
                  </a:schemeClr>
                </a:solidFill>
              </a:rPr>
              <a:t>დანიშნულებისამებრ.</a:t>
            </a:r>
          </a:p>
          <a:p>
            <a:pPr marL="0" indent="0">
              <a:buNone/>
            </a:pPr>
            <a:r>
              <a:rPr lang="ka-GE" b="1" i="1" u="sng" dirty="0" smtClean="0">
                <a:solidFill>
                  <a:schemeClr val="bg2">
                    <a:lumMod val="10000"/>
                  </a:schemeClr>
                </a:solidFill>
              </a:rPr>
              <a:t>ადმინისტრაციული </a:t>
            </a:r>
            <a:r>
              <a:rPr lang="ka-GE" b="1" i="1" u="sng" dirty="0">
                <a:solidFill>
                  <a:schemeClr val="bg2">
                    <a:lumMod val="10000"/>
                  </a:schemeClr>
                </a:solidFill>
              </a:rPr>
              <a:t>კონტროლის ღონისძიებები </a:t>
            </a:r>
            <a:endParaRPr lang="en-US" b="1" i="1" u="sng" dirty="0">
              <a:solidFill>
                <a:schemeClr val="bg2">
                  <a:lumMod val="10000"/>
                </a:schemeClr>
              </a:solidFill>
            </a:endParaRPr>
          </a:p>
          <a:p>
            <a:pPr marL="0" indent="0" algn="ctr">
              <a:buNone/>
            </a:pPr>
            <a:r>
              <a:rPr lang="ka-GE" dirty="0">
                <a:solidFill>
                  <a:schemeClr val="bg2">
                    <a:lumMod val="10000"/>
                  </a:schemeClr>
                </a:solidFill>
              </a:rPr>
              <a:t>განახორციელეთ COVID-19-ის  შესახებ რეკომენდაციებთან                                                                                დაკავშირებით საზოგადოებრივი ჯანდაცვის განცხადებების/ინფორმაციის მონიტორინგი და უზრუნველყავით ამ ინფორმაციაზე თანამშრომლების ხელმისაწვდომობა. სამუშაო ადგილებზე უზრუნველყავით ხელის დასაბანი საშუალებების  ხელმისაწვდომობა  ან  სულ  მცირე  70 %  ალკოჰოლის  შემცველი  ხელის  გამწმენდი სითხის არსებობა</a:t>
            </a:r>
            <a:r>
              <a:rPr lang="ka-GE" dirty="0" smtClean="0">
                <a:solidFill>
                  <a:schemeClr val="bg2">
                    <a:lumMod val="10000"/>
                  </a:schemeClr>
                </a:solidFill>
              </a:rPr>
              <a:t>.</a:t>
            </a:r>
          </a:p>
          <a:p>
            <a:pPr marL="0" indent="0">
              <a:buNone/>
            </a:pPr>
            <a:r>
              <a:rPr lang="ka-GE" b="1" i="1" u="sng" dirty="0" smtClean="0">
                <a:solidFill>
                  <a:schemeClr val="bg2">
                    <a:lumMod val="10000"/>
                  </a:schemeClr>
                </a:solidFill>
              </a:rPr>
              <a:t>ინდივიდუალური </a:t>
            </a:r>
            <a:r>
              <a:rPr lang="ka-GE" b="1" i="1" u="sng" dirty="0">
                <a:solidFill>
                  <a:schemeClr val="bg2">
                    <a:lumMod val="10000"/>
                  </a:schemeClr>
                </a:solidFill>
              </a:rPr>
              <a:t>დაცვის საშუალებები</a:t>
            </a:r>
            <a:endParaRPr lang="en-US" b="1" i="1" u="sng" dirty="0">
              <a:solidFill>
                <a:schemeClr val="bg2">
                  <a:lumMod val="10000"/>
                </a:schemeClr>
              </a:solidFill>
            </a:endParaRPr>
          </a:p>
          <a:p>
            <a:pPr marL="0" indent="0" algn="ctr">
              <a:buNone/>
            </a:pPr>
            <a:r>
              <a:rPr lang="ka-GE" dirty="0">
                <a:solidFill>
                  <a:schemeClr val="bg2">
                    <a:lumMod val="10000"/>
                  </a:schemeClr>
                </a:solidFill>
              </a:rPr>
              <a:t>არ არის რეკომენდირებული დამატებით ინდივიდუალური დაცვის საშუალებების გამოყენება დაბალი რისკის მქონე ჯგუფს მიკუთვნებული თანამშრომლების </a:t>
            </a:r>
            <a:r>
              <a:rPr lang="ka-GE" dirty="0" smtClean="0">
                <a:solidFill>
                  <a:schemeClr val="bg2">
                    <a:lumMod val="10000"/>
                  </a:schemeClr>
                </a:solidFill>
              </a:rPr>
              <a:t>მიერ</a:t>
            </a:r>
            <a:r>
              <a:rPr lang="ka-GE" dirty="0">
                <a:solidFill>
                  <a:schemeClr val="bg2">
                    <a:lumMod val="10000"/>
                  </a:schemeClr>
                </a:solidFill>
              </a:rPr>
              <a:t>.</a:t>
            </a:r>
            <a:endParaRPr lang="en-US" dirty="0">
              <a:solidFill>
                <a:schemeClr val="bg2">
                  <a:lumMod val="10000"/>
                </a:schemeClr>
              </a:solidFill>
            </a:endParaRPr>
          </a:p>
        </p:txBody>
      </p:sp>
      <p:graphicFrame>
        <p:nvGraphicFramePr>
          <p:cNvPr id="4" name="Diagram 3"/>
          <p:cNvGraphicFramePr/>
          <p:nvPr>
            <p:extLst>
              <p:ext uri="{D42A27DB-BD31-4B8C-83A1-F6EECF244321}">
                <p14:modId xmlns:p14="http://schemas.microsoft.com/office/powerpoint/2010/main" val="1331637724"/>
              </p:ext>
            </p:extLst>
          </p:nvPr>
        </p:nvGraphicFramePr>
        <p:xfrm>
          <a:off x="8016240" y="2423160"/>
          <a:ext cx="4175760" cy="425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96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ight Arrow 3"/>
          <p:cNvSpPr/>
          <p:nvPr/>
        </p:nvSpPr>
        <p:spPr>
          <a:xfrm>
            <a:off x="711200" y="0"/>
            <a:ext cx="3381829" cy="1384373"/>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მაგალითისთვის განვიხილოთ</a:t>
            </a:r>
            <a:endParaRPr lang="en-US" sz="2000" dirty="0">
              <a:solidFill>
                <a:schemeClr val="accent4">
                  <a:lumMod val="60000"/>
                  <a:lumOff val="40000"/>
                </a:schemeClr>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894942030"/>
              </p:ext>
            </p:extLst>
          </p:nvPr>
        </p:nvGraphicFramePr>
        <p:xfrm>
          <a:off x="1170442" y="2075543"/>
          <a:ext cx="10426473"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093029" y="153577"/>
            <a:ext cx="6516914" cy="1077218"/>
          </a:xfrm>
          <a:prstGeom prst="rect">
            <a:avLst/>
          </a:prstGeom>
          <a:solidFill>
            <a:srgbClr val="17406D"/>
          </a:solidFill>
        </p:spPr>
        <p:txBody>
          <a:bodyPr wrap="square">
            <a:spAutoFit/>
          </a:bodyPr>
          <a:lstStyle/>
          <a:p>
            <a:pPr lvl="0" algn="ctr"/>
            <a:r>
              <a:rPr lang="ka-GE" sz="3200" b="1" dirty="0">
                <a:solidFill>
                  <a:schemeClr val="accent4">
                    <a:lumMod val="60000"/>
                    <a:lumOff val="40000"/>
                  </a:schemeClr>
                </a:solidFill>
              </a:rPr>
              <a:t>ძირითადი </a:t>
            </a:r>
            <a:r>
              <a:rPr lang="ka-GE" sz="3200" b="1" dirty="0" smtClean="0">
                <a:solidFill>
                  <a:schemeClr val="accent4">
                    <a:lumMod val="60000"/>
                    <a:lumOff val="40000"/>
                  </a:schemeClr>
                </a:solidFill>
              </a:rPr>
              <a:t>და სპეციფიკური </a:t>
            </a:r>
          </a:p>
          <a:p>
            <a:pPr lvl="0" algn="ctr"/>
            <a:r>
              <a:rPr lang="ka-GE" sz="3200" b="1" dirty="0" smtClean="0">
                <a:solidFill>
                  <a:schemeClr val="accent4">
                    <a:lumMod val="60000"/>
                    <a:lumOff val="40000"/>
                  </a:schemeClr>
                </a:solidFill>
              </a:rPr>
              <a:t>მოთხოვნები</a:t>
            </a:r>
            <a:endParaRPr lang="en-US" sz="3200" b="1" dirty="0">
              <a:solidFill>
                <a:schemeClr val="accent4">
                  <a:lumMod val="60000"/>
                  <a:lumOff val="40000"/>
                </a:schemeClr>
              </a:solidFill>
            </a:endParaRPr>
          </a:p>
        </p:txBody>
      </p:sp>
    </p:spTree>
    <p:extLst>
      <p:ext uri="{BB962C8B-B14F-4D97-AF65-F5344CB8AC3E}">
        <p14:creationId xmlns:p14="http://schemas.microsoft.com/office/powerpoint/2010/main" val="373567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8287" y="1950459"/>
            <a:ext cx="5602378" cy="4942845"/>
          </a:xfrm>
        </p:spPr>
        <p:txBody>
          <a:bodyPr>
            <a:noAutofit/>
          </a:bodyPr>
          <a:lstStyle/>
          <a:p>
            <a:pPr algn="just">
              <a:buFont typeface="Wingdings" panose="05000000000000000000" pitchFamily="2" charset="2"/>
              <a:buChar char="ü"/>
            </a:pPr>
            <a:r>
              <a:rPr lang="ka-GE" sz="1600" dirty="0">
                <a:solidFill>
                  <a:srgbClr val="05014B"/>
                </a:solidFill>
              </a:rPr>
              <a:t>თვალსაჩინო ადგილას განცხადებები COVID-19-ის პრევენციული ღონისძიებების </a:t>
            </a:r>
            <a:r>
              <a:rPr lang="ka-GE" sz="1600" dirty="0" smtClean="0">
                <a:solidFill>
                  <a:srgbClr val="05014B"/>
                </a:solidFill>
              </a:rPr>
              <a:t>შესახებ ინფორმაციის განთავსება;</a:t>
            </a:r>
          </a:p>
          <a:p>
            <a:pPr algn="just">
              <a:buFont typeface="Wingdings" panose="05000000000000000000" pitchFamily="2" charset="2"/>
              <a:buChar char="ü"/>
            </a:pPr>
            <a:r>
              <a:rPr lang="ka-GE" sz="1600" dirty="0" smtClean="0">
                <a:solidFill>
                  <a:srgbClr val="05014B"/>
                </a:solidFill>
              </a:rPr>
              <a:t>2 მ-იანი დისტანციის დაცვა;</a:t>
            </a:r>
          </a:p>
          <a:p>
            <a:pPr algn="just">
              <a:buFont typeface="Wingdings" panose="05000000000000000000" pitchFamily="2" charset="2"/>
              <a:buChar char="ü"/>
            </a:pPr>
            <a:r>
              <a:rPr lang="ka-GE" sz="1600" dirty="0" smtClean="0">
                <a:solidFill>
                  <a:srgbClr val="05014B"/>
                </a:solidFill>
              </a:rPr>
              <a:t>დასაქმებულთა და მომხმარებელთა ტემპერატორული/ჯანმრთელობის მდგომარეობის კონტროლი;</a:t>
            </a:r>
          </a:p>
          <a:p>
            <a:pPr algn="just">
              <a:buFont typeface="Wingdings" panose="05000000000000000000" pitchFamily="2" charset="2"/>
              <a:buChar char="ü"/>
            </a:pPr>
            <a:r>
              <a:rPr lang="ka-GE" sz="1600" dirty="0">
                <a:solidFill>
                  <a:srgbClr val="05014B"/>
                </a:solidFill>
              </a:rPr>
              <a:t>სამუშაო ადგილის </a:t>
            </a:r>
            <a:r>
              <a:rPr lang="x-none" sz="1600" dirty="0">
                <a:solidFill>
                  <a:srgbClr val="05014B"/>
                </a:solidFill>
              </a:rPr>
              <a:t>ზედაპირების</a:t>
            </a:r>
            <a:r>
              <a:rPr lang="ka-GE" sz="1600" dirty="0">
                <a:solidFill>
                  <a:srgbClr val="05014B"/>
                </a:solidFill>
              </a:rPr>
              <a:t>ა და</a:t>
            </a:r>
            <a:r>
              <a:rPr lang="x-none" sz="1600" dirty="0">
                <a:solidFill>
                  <a:srgbClr val="05014B"/>
                </a:solidFill>
              </a:rPr>
              <a:t> აღჭურვილობის </a:t>
            </a:r>
            <a:r>
              <a:rPr lang="ka-GE" sz="1600" dirty="0">
                <a:solidFill>
                  <a:srgbClr val="05014B"/>
                </a:solidFill>
              </a:rPr>
              <a:t>დასუფთავება, </a:t>
            </a:r>
            <a:r>
              <a:rPr lang="x-none" sz="1600" dirty="0">
                <a:solidFill>
                  <a:srgbClr val="05014B"/>
                </a:solidFill>
              </a:rPr>
              <a:t>წმენდა</a:t>
            </a:r>
            <a:r>
              <a:rPr lang="ka-GE" sz="1600" dirty="0">
                <a:solidFill>
                  <a:srgbClr val="05014B"/>
                </a:solidFill>
              </a:rPr>
              <a:t>, დეზინფექცია ყოველი მომხმარებლის მიღებამდე და მის შემდგომ</a:t>
            </a:r>
            <a:r>
              <a:rPr lang="ka-GE" sz="1600" dirty="0" smtClean="0">
                <a:solidFill>
                  <a:srgbClr val="05014B"/>
                </a:solidFill>
              </a:rPr>
              <a:t>;</a:t>
            </a:r>
          </a:p>
          <a:p>
            <a:pPr algn="just">
              <a:buFont typeface="Wingdings" panose="05000000000000000000" pitchFamily="2" charset="2"/>
              <a:buChar char="ü"/>
            </a:pPr>
            <a:r>
              <a:rPr lang="ka-GE" sz="1600" dirty="0" smtClean="0">
                <a:solidFill>
                  <a:srgbClr val="05014B"/>
                </a:solidFill>
              </a:rPr>
              <a:t>დასაქმებულთა და მომხმარებელთა ინფორმირება;</a:t>
            </a:r>
          </a:p>
          <a:p>
            <a:pPr algn="just">
              <a:buFont typeface="Wingdings" panose="05000000000000000000" pitchFamily="2" charset="2"/>
              <a:buChar char="ü"/>
            </a:pPr>
            <a:r>
              <a:rPr lang="ka-GE" sz="1600" dirty="0">
                <a:solidFill>
                  <a:srgbClr val="05014B"/>
                </a:solidFill>
              </a:rPr>
              <a:t>უნაღდო ანგარიშწორების ხელშეწყობა</a:t>
            </a:r>
            <a:r>
              <a:rPr lang="ka-GE" sz="1600" dirty="0" smtClean="0">
                <a:solidFill>
                  <a:srgbClr val="05014B"/>
                </a:solidFill>
              </a:rPr>
              <a:t>;</a:t>
            </a:r>
            <a:endParaRPr lang="en-US" sz="1600" dirty="0" smtClean="0">
              <a:solidFill>
                <a:srgbClr val="05014B"/>
              </a:solidFill>
            </a:endParaRPr>
          </a:p>
          <a:p>
            <a:pPr algn="just">
              <a:buFont typeface="Wingdings" panose="05000000000000000000" pitchFamily="2" charset="2"/>
              <a:buChar char="ü"/>
            </a:pPr>
            <a:r>
              <a:rPr lang="ka-GE" sz="1600" dirty="0">
                <a:solidFill>
                  <a:srgbClr val="05014B"/>
                </a:solidFill>
              </a:rPr>
              <a:t>ნარჩენებისთვის დახურული კონტეინერების განთავსება;</a:t>
            </a:r>
            <a:endParaRPr lang="en-US" sz="1600" dirty="0">
              <a:solidFill>
                <a:srgbClr val="05014B"/>
              </a:solidFill>
            </a:endParaRPr>
          </a:p>
          <a:p>
            <a:pPr algn="just">
              <a:buFont typeface="Wingdings" panose="05000000000000000000" pitchFamily="2" charset="2"/>
              <a:buChar char="ü"/>
            </a:pPr>
            <a:endParaRPr lang="ka-GE" sz="1600" dirty="0" smtClean="0">
              <a:solidFill>
                <a:srgbClr val="05014B"/>
              </a:solidFill>
            </a:endParaRPr>
          </a:p>
        </p:txBody>
      </p:sp>
      <p:sp>
        <p:nvSpPr>
          <p:cNvPr id="5" name="Content Placeholder 4"/>
          <p:cNvSpPr>
            <a:spLocks noGrp="1"/>
          </p:cNvSpPr>
          <p:nvPr>
            <p:ph sz="half" idx="2"/>
          </p:nvPr>
        </p:nvSpPr>
        <p:spPr>
          <a:xfrm>
            <a:off x="6513150" y="1950459"/>
            <a:ext cx="5445654" cy="4696102"/>
          </a:xfrm>
        </p:spPr>
        <p:txBody>
          <a:bodyPr tIns="72000" bIns="36000">
            <a:normAutofit/>
          </a:bodyPr>
          <a:lstStyle/>
          <a:p>
            <a:pPr>
              <a:buFont typeface="Wingdings" panose="05000000000000000000" pitchFamily="2" charset="2"/>
              <a:buChar char="ü"/>
            </a:pPr>
            <a:r>
              <a:rPr lang="ka-GE" sz="1600" dirty="0">
                <a:solidFill>
                  <a:srgbClr val="05014B"/>
                </a:solidFill>
              </a:rPr>
              <a:t>ტემპერატურული კონტროლის რეჟიმი;</a:t>
            </a:r>
          </a:p>
          <a:p>
            <a:pPr>
              <a:buFont typeface="Wingdings" panose="05000000000000000000" pitchFamily="2" charset="2"/>
              <a:buChar char="ü"/>
            </a:pPr>
            <a:r>
              <a:rPr lang="ka-GE" sz="1600" dirty="0">
                <a:solidFill>
                  <a:srgbClr val="05014B"/>
                </a:solidFill>
              </a:rPr>
              <a:t>შესასვლელებში დეზობარიერის გამოყენება;</a:t>
            </a:r>
          </a:p>
          <a:p>
            <a:pPr algn="just">
              <a:buFont typeface="Wingdings" panose="05000000000000000000" pitchFamily="2" charset="2"/>
              <a:buChar char="ü"/>
            </a:pPr>
            <a:r>
              <a:rPr lang="ka-GE" sz="1600" dirty="0">
                <a:solidFill>
                  <a:srgbClr val="05014B"/>
                </a:solidFill>
              </a:rPr>
              <a:t>დახურული სივრცეების ვენტილაცია;</a:t>
            </a:r>
          </a:p>
          <a:p>
            <a:pPr algn="just">
              <a:buFont typeface="Wingdings" panose="05000000000000000000" pitchFamily="2" charset="2"/>
              <a:buChar char="ü"/>
            </a:pPr>
            <a:r>
              <a:rPr lang="ka-GE" sz="1600" dirty="0" smtClean="0">
                <a:solidFill>
                  <a:srgbClr val="05014B"/>
                </a:solidFill>
              </a:rPr>
              <a:t>სადეზინფექციო </a:t>
            </a:r>
            <a:r>
              <a:rPr lang="ka-GE" sz="1600" dirty="0">
                <a:solidFill>
                  <a:srgbClr val="05014B"/>
                </a:solidFill>
              </a:rPr>
              <a:t>საშუალებებით უზრუნველყოფა;</a:t>
            </a:r>
          </a:p>
          <a:p>
            <a:pPr algn="just">
              <a:buFont typeface="Wingdings" panose="05000000000000000000" pitchFamily="2" charset="2"/>
              <a:buChar char="ü"/>
            </a:pPr>
            <a:r>
              <a:rPr lang="ka-GE" sz="1600" dirty="0">
                <a:solidFill>
                  <a:srgbClr val="05014B"/>
                </a:solidFill>
              </a:rPr>
              <a:t>სამუშაოს სპეციფიკის შესაბამისად შესაბამისი კოლექტიური და ინდივიდუალური დაცვის საშუალებების </a:t>
            </a:r>
            <a:r>
              <a:rPr lang="ka-GE" sz="1600" dirty="0" smtClean="0">
                <a:solidFill>
                  <a:srgbClr val="05014B"/>
                </a:solidFill>
              </a:rPr>
              <a:t>გამოყენება;</a:t>
            </a:r>
            <a:endParaRPr lang="ka-GE" sz="1600" dirty="0">
              <a:solidFill>
                <a:srgbClr val="05014B"/>
              </a:solidFill>
            </a:endParaRPr>
          </a:p>
          <a:p>
            <a:pPr algn="just">
              <a:buFont typeface="Wingdings" panose="05000000000000000000" pitchFamily="2" charset="2"/>
              <a:buChar char="ü"/>
            </a:pPr>
            <a:r>
              <a:rPr lang="ka-GE" sz="1600" dirty="0" smtClean="0">
                <a:solidFill>
                  <a:srgbClr val="05014B"/>
                </a:solidFill>
              </a:rPr>
              <a:t>მომხმარებელთა </a:t>
            </a:r>
            <a:r>
              <a:rPr lang="ka-GE" sz="1600" dirty="0">
                <a:solidFill>
                  <a:srgbClr val="05014B"/>
                </a:solidFill>
              </a:rPr>
              <a:t>მიერ მომსახურების სივრცეში ინდივიდუალური დაცვის საშუალების გამოყენების ვალდებულება;</a:t>
            </a:r>
          </a:p>
          <a:p>
            <a:pPr algn="just">
              <a:buFont typeface="Wingdings" panose="05000000000000000000" pitchFamily="2" charset="2"/>
              <a:buChar char="ü"/>
            </a:pPr>
            <a:r>
              <a:rPr lang="ka-GE" sz="1600" dirty="0">
                <a:solidFill>
                  <a:srgbClr val="05014B"/>
                </a:solidFill>
              </a:rPr>
              <a:t>გამოყენებული თეთრეულის </a:t>
            </a:r>
            <a:r>
              <a:rPr lang="ka-GE" sz="1600" dirty="0" smtClean="0">
                <a:solidFill>
                  <a:srgbClr val="05014B"/>
                </a:solidFill>
              </a:rPr>
              <a:t>ცვლისა </a:t>
            </a:r>
            <a:r>
              <a:rPr lang="ka-GE" sz="1600" dirty="0">
                <a:solidFill>
                  <a:srgbClr val="05014B"/>
                </a:solidFill>
              </a:rPr>
              <a:t>და რეცხვის მართებული რეჟიმის </a:t>
            </a:r>
            <a:r>
              <a:rPr lang="ka-GE" sz="1600" dirty="0" smtClean="0">
                <a:solidFill>
                  <a:srgbClr val="05014B"/>
                </a:solidFill>
              </a:rPr>
              <a:t>დაცვა;</a:t>
            </a:r>
          </a:p>
          <a:p>
            <a:pPr marL="0" indent="0" algn="just">
              <a:buNone/>
            </a:pPr>
            <a:endParaRPr lang="en-US" sz="1600" dirty="0">
              <a:solidFill>
                <a:srgbClr val="05014B"/>
              </a:solidFill>
            </a:endParaRPr>
          </a:p>
        </p:txBody>
      </p:sp>
      <p:sp>
        <p:nvSpPr>
          <p:cNvPr id="4" name="Right Arrow 3"/>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
        <p:nvSpPr>
          <p:cNvPr id="6" name="Title 1"/>
          <p:cNvSpPr txBox="1">
            <a:spLocks/>
          </p:cNvSpPr>
          <p:nvPr/>
        </p:nvSpPr>
        <p:spPr>
          <a:xfrm>
            <a:off x="4572000" y="84835"/>
            <a:ext cx="6357258" cy="924415"/>
          </a:xfrm>
          <a:prstGeom prst="rect">
            <a:avLst/>
          </a:prstGeom>
          <a:solidFill>
            <a:srgbClr val="17406D"/>
          </a:solidFill>
        </p:spPr>
        <p:txBody>
          <a:bodyPr vert="horz" lIns="91440" tIns="14400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სილამაზის სალონებისა და ესთეტიკური მედიცინის ცენტრები</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240344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233714" y="1538514"/>
            <a:ext cx="10160000" cy="4882316"/>
          </a:xfrm>
          <a:solidFill>
            <a:schemeClr val="accent6">
              <a:lumMod val="75000"/>
              <a:alpha val="4000"/>
            </a:schemeClr>
          </a:solidFill>
          <a:ln>
            <a:noFill/>
          </a:ln>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Wingdings" panose="05000000000000000000" pitchFamily="2" charset="2"/>
              <a:buChar char="ü"/>
            </a:pPr>
            <a:r>
              <a:rPr lang="ka-GE" dirty="0">
                <a:solidFill>
                  <a:srgbClr val="080278"/>
                </a:solidFill>
              </a:rPr>
              <a:t>წინასწარი </a:t>
            </a:r>
            <a:r>
              <a:rPr lang="en-US" dirty="0" err="1">
                <a:solidFill>
                  <a:srgbClr val="080278"/>
                </a:solidFill>
              </a:rPr>
              <a:t>დაჯავშნის</a:t>
            </a:r>
            <a:r>
              <a:rPr lang="en-US" dirty="0">
                <a:solidFill>
                  <a:srgbClr val="080278"/>
                </a:solidFill>
              </a:rPr>
              <a:t> </a:t>
            </a:r>
            <a:r>
              <a:rPr lang="en-US" dirty="0" err="1">
                <a:solidFill>
                  <a:srgbClr val="080278"/>
                </a:solidFill>
              </a:rPr>
              <a:t>სისტემის</a:t>
            </a:r>
            <a:r>
              <a:rPr lang="en-US" dirty="0">
                <a:solidFill>
                  <a:srgbClr val="080278"/>
                </a:solidFill>
              </a:rPr>
              <a:t> </a:t>
            </a:r>
            <a:r>
              <a:rPr lang="ka-GE" dirty="0" smtClean="0">
                <a:solidFill>
                  <a:srgbClr val="080278"/>
                </a:solidFill>
              </a:rPr>
              <a:t>გამოყენება</a:t>
            </a:r>
            <a:r>
              <a:rPr lang="en-US" dirty="0" smtClean="0">
                <a:solidFill>
                  <a:srgbClr val="080278"/>
                </a:solidFill>
              </a:rPr>
              <a:t> </a:t>
            </a:r>
            <a:r>
              <a:rPr lang="ka-GE" dirty="0" smtClean="0">
                <a:solidFill>
                  <a:srgbClr val="080278"/>
                </a:solidFill>
              </a:rPr>
              <a:t>რიგებისა და მომხმარებეთა ნაკადის მართვისთვის;</a:t>
            </a:r>
          </a:p>
          <a:p>
            <a:pPr algn="just">
              <a:buFont typeface="Wingdings" panose="05000000000000000000" pitchFamily="2" charset="2"/>
              <a:buChar char="ü"/>
            </a:pPr>
            <a:r>
              <a:rPr lang="ka-GE" dirty="0">
                <a:solidFill>
                  <a:srgbClr val="080278"/>
                </a:solidFill>
              </a:rPr>
              <a:t>5მ</a:t>
            </a:r>
            <a:r>
              <a:rPr lang="ka-GE" baseline="30000" dirty="0">
                <a:solidFill>
                  <a:srgbClr val="080278"/>
                </a:solidFill>
              </a:rPr>
              <a:t>2  </a:t>
            </a:r>
            <a:r>
              <a:rPr lang="ka-GE" dirty="0">
                <a:solidFill>
                  <a:srgbClr val="080278"/>
                </a:solidFill>
              </a:rPr>
              <a:t>ფართზე </a:t>
            </a:r>
            <a:r>
              <a:rPr lang="ka-GE" dirty="0" smtClean="0">
                <a:solidFill>
                  <a:srgbClr val="080278"/>
                </a:solidFill>
              </a:rPr>
              <a:t>1 პერსონალისა 1 </a:t>
            </a:r>
            <a:r>
              <a:rPr lang="ka-GE" dirty="0">
                <a:solidFill>
                  <a:srgbClr val="080278"/>
                </a:solidFill>
              </a:rPr>
              <a:t>მომხმარებლის  </a:t>
            </a:r>
            <a:r>
              <a:rPr lang="ka-GE" dirty="0" smtClean="0">
                <a:solidFill>
                  <a:srgbClr val="080278"/>
                </a:solidFill>
              </a:rPr>
              <a:t>დაშვება</a:t>
            </a:r>
            <a:r>
              <a:rPr lang="ka-GE" dirty="0">
                <a:solidFill>
                  <a:srgbClr val="080278"/>
                </a:solidFill>
              </a:rPr>
              <a:t>; სამუშაო უბანებს შორის 2 მ-იანი  უსაფრთხო დისტანციის დაცვა</a:t>
            </a:r>
          </a:p>
          <a:p>
            <a:pPr algn="just">
              <a:buFont typeface="Wingdings" panose="05000000000000000000" pitchFamily="2" charset="2"/>
              <a:buChar char="ü"/>
            </a:pPr>
            <a:r>
              <a:rPr lang="ka-GE" dirty="0" smtClean="0">
                <a:solidFill>
                  <a:srgbClr val="080278"/>
                </a:solidFill>
              </a:rPr>
              <a:t>როდესაც შეუძლებელია დისტანციის </a:t>
            </a:r>
            <a:r>
              <a:rPr lang="ka-GE" dirty="0">
                <a:solidFill>
                  <a:srgbClr val="080278"/>
                </a:solidFill>
              </a:rPr>
              <a:t>დაცვა, სივრცეების იზოლირებისთვის </a:t>
            </a:r>
            <a:r>
              <a:rPr lang="ka-GE" dirty="0" smtClean="0">
                <a:solidFill>
                  <a:srgbClr val="080278"/>
                </a:solidFill>
              </a:rPr>
              <a:t>შესაბამისი </a:t>
            </a:r>
            <a:r>
              <a:rPr lang="ka-GE" dirty="0">
                <a:solidFill>
                  <a:srgbClr val="080278"/>
                </a:solidFill>
              </a:rPr>
              <a:t>ბარიერების </a:t>
            </a:r>
            <a:r>
              <a:rPr lang="ka-GE" dirty="0" smtClean="0">
                <a:solidFill>
                  <a:srgbClr val="080278"/>
                </a:solidFill>
              </a:rPr>
              <a:t>გამოყენება;</a:t>
            </a:r>
          </a:p>
          <a:p>
            <a:pPr algn="just">
              <a:buFont typeface="Wingdings" panose="05000000000000000000" pitchFamily="2" charset="2"/>
              <a:buChar char="ü"/>
            </a:pPr>
            <a:r>
              <a:rPr lang="ka-GE" dirty="0" smtClean="0">
                <a:solidFill>
                  <a:srgbClr val="080278"/>
                </a:solidFill>
              </a:rPr>
              <a:t>ინდივიდუალური დაცვის საშუალებების გამოყენების შესაბამისობა და პერიოდულობა საქმიანობის სპეციფიკის გათვალისწინებით (4 სთ-ში ერთხელ პირბადის შეცვლის აუცილებლობა)</a:t>
            </a:r>
          </a:p>
          <a:p>
            <a:pPr algn="just">
              <a:buFont typeface="Wingdings" panose="05000000000000000000" pitchFamily="2" charset="2"/>
              <a:buChar char="ü"/>
            </a:pPr>
            <a:endParaRPr lang="en-US" dirty="0">
              <a:solidFill>
                <a:srgbClr val="080278"/>
              </a:solidFill>
            </a:endParaRPr>
          </a:p>
        </p:txBody>
      </p:sp>
      <p:sp>
        <p:nvSpPr>
          <p:cNvPr id="11" name="Right Arrow 10"/>
          <p:cNvSpPr/>
          <p:nvPr/>
        </p:nvSpPr>
        <p:spPr>
          <a:xfrm>
            <a:off x="725714" y="62411"/>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5" name="Title 1"/>
          <p:cNvSpPr txBox="1">
            <a:spLocks/>
          </p:cNvSpPr>
          <p:nvPr/>
        </p:nvSpPr>
        <p:spPr>
          <a:xfrm>
            <a:off x="4383314" y="125475"/>
            <a:ext cx="6357258" cy="924415"/>
          </a:xfrm>
          <a:prstGeom prst="rect">
            <a:avLst/>
          </a:prstGeom>
          <a:solidFill>
            <a:srgbClr val="17406D"/>
          </a:solidFill>
        </p:spPr>
        <p:txBody>
          <a:bodyPr vert="horz" lIns="91440" tIns="14400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ka-GE" b="1" dirty="0">
                <a:solidFill>
                  <a:schemeClr val="accent4">
                    <a:lumMod val="60000"/>
                    <a:lumOff val="40000"/>
                  </a:schemeClr>
                </a:solidFill>
              </a:rPr>
              <a:t>სილამაზის სალონებისა და ესთეტიკური მედიცინის ცენტრები</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68560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84835"/>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1074057" y="1287271"/>
            <a:ext cx="10682513" cy="5374786"/>
          </a:xfrm>
          <a:solidFill>
            <a:schemeClr val="bg2">
              <a:lumMod val="90000"/>
              <a:alpha val="23000"/>
            </a:schemeClr>
          </a:solidFill>
        </p:spPr>
        <p:txBody>
          <a:bodyPr tIns="252000" bIns="252000">
            <a:normAutofit fontScale="77500" lnSpcReduction="20000"/>
          </a:bodyPr>
          <a:lstStyle/>
          <a:p>
            <a:pPr>
              <a:lnSpc>
                <a:spcPct val="120000"/>
              </a:lnSpc>
              <a:buFont typeface="Wingdings" panose="05000000000000000000" pitchFamily="2" charset="2"/>
              <a:buChar char="ü"/>
            </a:pPr>
            <a:r>
              <a:rPr lang="ka-GE" sz="1400" dirty="0" smtClean="0">
                <a:solidFill>
                  <a:srgbClr val="05014B"/>
                </a:solidFill>
              </a:rPr>
              <a:t>ვიდეოსკრინინგი  ან თერმოსკრინინსი;</a:t>
            </a:r>
          </a:p>
          <a:p>
            <a:pPr>
              <a:lnSpc>
                <a:spcPct val="120000"/>
              </a:lnSpc>
              <a:buFont typeface="Wingdings" panose="05000000000000000000" pitchFamily="2" charset="2"/>
              <a:buChar char="ü"/>
            </a:pPr>
            <a:r>
              <a:rPr lang="ka-GE" sz="1400" dirty="0" smtClean="0">
                <a:solidFill>
                  <a:srgbClr val="05014B"/>
                </a:solidFill>
              </a:rPr>
              <a:t>კორონავირუსზე სავარაუდო სიმპტომების მქონე და დაინფიცრებულ სტუმართა მონიტორინგი;</a:t>
            </a:r>
          </a:p>
          <a:p>
            <a:pPr>
              <a:lnSpc>
                <a:spcPct val="120000"/>
              </a:lnSpc>
              <a:buFont typeface="Wingdings" panose="05000000000000000000" pitchFamily="2" charset="2"/>
              <a:buChar char="ü"/>
            </a:pPr>
            <a:r>
              <a:rPr lang="ka-GE" sz="1400" dirty="0" smtClean="0">
                <a:solidFill>
                  <a:srgbClr val="05014B"/>
                </a:solidFill>
              </a:rPr>
              <a:t>სასტუმროს ტერიტორიაზე ზედაპირების დასუფთავება/დეზინფექცია არანაკლებ დღეში 3-ჯერ), ასევე ყოველ 2-საათში ერთხელ ყველა იმ ზედაპირის დამუშავება, რომელთანაც ხშირად შეხება უწევს სასტუმროს ვიზიტორებს ან სივრცეში მყოფ პირებს</a:t>
            </a:r>
          </a:p>
          <a:p>
            <a:pPr>
              <a:lnSpc>
                <a:spcPct val="120000"/>
              </a:lnSpc>
              <a:buFont typeface="Wingdings" panose="05000000000000000000" pitchFamily="2" charset="2"/>
              <a:buChar char="ü"/>
            </a:pPr>
            <a:r>
              <a:rPr lang="ka-GE" sz="1400" dirty="0" smtClean="0">
                <a:solidFill>
                  <a:srgbClr val="05014B"/>
                </a:solidFill>
              </a:rPr>
              <a:t>მიმღებში დამცავი გამჭვირვალე ბარიერები - თანამშრომლების მესამე პირებთან ურთიერთობის შემთხვევაში;</a:t>
            </a:r>
          </a:p>
          <a:p>
            <a:pPr>
              <a:lnSpc>
                <a:spcPct val="120000"/>
              </a:lnSpc>
              <a:buFont typeface="Wingdings" panose="05000000000000000000" pitchFamily="2" charset="2"/>
              <a:buChar char="ü"/>
            </a:pPr>
            <a:r>
              <a:rPr lang="ka-GE" sz="1400" dirty="0">
                <a:solidFill>
                  <a:srgbClr val="05014B"/>
                </a:solidFill>
              </a:rPr>
              <a:t>მომხმარებელთა მიერ მომსახურების სივრცეში ინდივიდუალური დაცვის საშუალების გამოყენების ვალდებულება;</a:t>
            </a:r>
          </a:p>
          <a:p>
            <a:pPr>
              <a:lnSpc>
                <a:spcPct val="120000"/>
              </a:lnSpc>
              <a:buFont typeface="Wingdings" panose="05000000000000000000" pitchFamily="2" charset="2"/>
              <a:buChar char="ü"/>
            </a:pPr>
            <a:r>
              <a:rPr lang="ka-GE" sz="1400" dirty="0">
                <a:solidFill>
                  <a:srgbClr val="05014B"/>
                </a:solidFill>
              </a:rPr>
              <a:t>გამოყენებული თეთრეულის ცვლისა და რეცხვის მართებული რეჟიმის დაცვა;</a:t>
            </a:r>
          </a:p>
          <a:p>
            <a:pPr>
              <a:lnSpc>
                <a:spcPct val="120000"/>
              </a:lnSpc>
              <a:buFont typeface="Wingdings" panose="05000000000000000000" pitchFamily="2" charset="2"/>
              <a:buChar char="ü"/>
            </a:pPr>
            <a:r>
              <a:rPr lang="ka-GE" sz="1400" dirty="0">
                <a:solidFill>
                  <a:srgbClr val="05014B"/>
                </a:solidFill>
              </a:rPr>
              <a:t>ნარჩენებისთვის დახურული კონტეინერების განთავსება</a:t>
            </a:r>
            <a:r>
              <a:rPr lang="ka-GE" sz="1400" dirty="0" smtClean="0">
                <a:solidFill>
                  <a:srgbClr val="05014B"/>
                </a:solidFill>
              </a:rPr>
              <a:t>;</a:t>
            </a:r>
          </a:p>
          <a:p>
            <a:pPr>
              <a:lnSpc>
                <a:spcPct val="120000"/>
              </a:lnSpc>
              <a:buFont typeface="Wingdings" panose="05000000000000000000" pitchFamily="2" charset="2"/>
              <a:buChar char="ü"/>
            </a:pPr>
            <a:r>
              <a:rPr lang="ka-GE" sz="1400" dirty="0">
                <a:solidFill>
                  <a:srgbClr val="05014B"/>
                </a:solidFill>
              </a:rPr>
              <a:t>საძინებელი ოთახის 6მ</a:t>
            </a:r>
            <a:r>
              <a:rPr lang="ka-GE" sz="1400" baseline="30000" dirty="0">
                <a:solidFill>
                  <a:srgbClr val="05014B"/>
                </a:solidFill>
              </a:rPr>
              <a:t>2 </a:t>
            </a:r>
            <a:r>
              <a:rPr lang="ka-GE" sz="1400" dirty="0">
                <a:solidFill>
                  <a:srgbClr val="05014B"/>
                </a:solidFill>
              </a:rPr>
              <a:t> ფართობზე 1 სტუმრის </a:t>
            </a:r>
            <a:r>
              <a:rPr lang="ka-GE" sz="1400" dirty="0" smtClean="0">
                <a:solidFill>
                  <a:srgbClr val="05014B"/>
                </a:solidFill>
              </a:rPr>
              <a:t>განთავსება</a:t>
            </a:r>
            <a:r>
              <a:rPr lang="en-US" sz="1400" dirty="0" smtClean="0">
                <a:solidFill>
                  <a:srgbClr val="05014B"/>
                </a:solidFill>
              </a:rPr>
              <a:t> (</a:t>
            </a:r>
            <a:r>
              <a:rPr lang="ka-GE" sz="1400" dirty="0" smtClean="0">
                <a:solidFill>
                  <a:srgbClr val="05014B"/>
                </a:solidFill>
              </a:rPr>
              <a:t>ჰოსტელის შემთხვევაში)</a:t>
            </a:r>
            <a:endParaRPr lang="ka-GE" sz="1400" dirty="0">
              <a:solidFill>
                <a:srgbClr val="05014B"/>
              </a:solidFill>
            </a:endParaRPr>
          </a:p>
          <a:p>
            <a:pPr>
              <a:lnSpc>
                <a:spcPct val="120000"/>
              </a:lnSpc>
              <a:buFont typeface="Wingdings" panose="05000000000000000000" pitchFamily="2" charset="2"/>
              <a:buChar char="ü"/>
            </a:pPr>
            <a:r>
              <a:rPr lang="ka-GE" sz="1400" dirty="0">
                <a:solidFill>
                  <a:srgbClr val="05014B"/>
                </a:solidFill>
              </a:rPr>
              <a:t>საწოლებს შორის 2 მ-იანი დისტანციის დაცვა</a:t>
            </a:r>
            <a:r>
              <a:rPr lang="ka-GE" sz="1400" dirty="0" smtClean="0">
                <a:solidFill>
                  <a:srgbClr val="05014B"/>
                </a:solidFill>
              </a:rPr>
              <a:t>;</a:t>
            </a:r>
            <a:r>
              <a:rPr lang="en-US" sz="1400" dirty="0">
                <a:solidFill>
                  <a:srgbClr val="05014B"/>
                </a:solidFill>
              </a:rPr>
              <a:t> (</a:t>
            </a:r>
            <a:r>
              <a:rPr lang="ka-GE" sz="1400" dirty="0">
                <a:solidFill>
                  <a:srgbClr val="05014B"/>
                </a:solidFill>
              </a:rPr>
              <a:t>ჰოსტელის შემთხვევაში</a:t>
            </a:r>
            <a:r>
              <a:rPr lang="ka-GE" sz="1400" dirty="0" smtClean="0">
                <a:solidFill>
                  <a:srgbClr val="05014B"/>
                </a:solidFill>
              </a:rPr>
              <a:t>)</a:t>
            </a:r>
            <a:endParaRPr lang="ka-GE" sz="1400" dirty="0">
              <a:solidFill>
                <a:srgbClr val="05014B"/>
              </a:solidFill>
            </a:endParaRPr>
          </a:p>
          <a:p>
            <a:pPr>
              <a:lnSpc>
                <a:spcPct val="120000"/>
              </a:lnSpc>
              <a:buFont typeface="Wingdings" panose="05000000000000000000" pitchFamily="2" charset="2"/>
              <a:buChar char="ü"/>
            </a:pPr>
            <a:r>
              <a:rPr lang="ka-GE" sz="1400" dirty="0">
                <a:solidFill>
                  <a:srgbClr val="05014B"/>
                </a:solidFill>
              </a:rPr>
              <a:t>ორ სართულიანი საწოლების გამოყენების </a:t>
            </a:r>
            <a:r>
              <a:rPr lang="ka-GE" sz="1400" dirty="0" smtClean="0">
                <a:solidFill>
                  <a:srgbClr val="05014B"/>
                </a:solidFill>
              </a:rPr>
              <a:t>აკრძალვა</a:t>
            </a:r>
            <a:r>
              <a:rPr lang="en-US" sz="1400" dirty="0">
                <a:solidFill>
                  <a:srgbClr val="05014B"/>
                </a:solidFill>
              </a:rPr>
              <a:t>(</a:t>
            </a:r>
            <a:r>
              <a:rPr lang="ka-GE" sz="1400" dirty="0">
                <a:solidFill>
                  <a:srgbClr val="05014B"/>
                </a:solidFill>
              </a:rPr>
              <a:t>ჰოსტელის შემთხვევაში</a:t>
            </a:r>
            <a:r>
              <a:rPr lang="ka-GE" sz="1400" dirty="0" smtClean="0">
                <a:solidFill>
                  <a:srgbClr val="05014B"/>
                </a:solidFill>
              </a:rPr>
              <a:t>);</a:t>
            </a:r>
          </a:p>
          <a:p>
            <a:pPr lvl="0">
              <a:lnSpc>
                <a:spcPct val="120000"/>
              </a:lnSpc>
              <a:buFont typeface="Wingdings" panose="05000000000000000000" pitchFamily="2" charset="2"/>
              <a:buChar char="ü"/>
            </a:pPr>
            <a:r>
              <a:rPr lang="ka-GE" sz="1400" dirty="0" smtClean="0">
                <a:solidFill>
                  <a:srgbClr val="05014B"/>
                </a:solidFill>
              </a:rPr>
              <a:t>საერთო გამოყენების სველი წერტილებით სარგებლობისას, ყოველი გამოყენების შემდგომ მოხდეს მისი დეზინფექცია ამ წესით განსაზღვრული რეკომენდაციების შესაბამისად; </a:t>
            </a:r>
            <a:endParaRPr lang="ka-GE" sz="1400" dirty="0">
              <a:solidFill>
                <a:srgbClr val="05014B"/>
              </a:solidFill>
            </a:endParaRPr>
          </a:p>
          <a:p>
            <a:pPr lvl="0">
              <a:lnSpc>
                <a:spcPct val="120000"/>
              </a:lnSpc>
              <a:buFont typeface="Wingdings" panose="05000000000000000000" pitchFamily="2" charset="2"/>
              <a:buChar char="ü"/>
            </a:pPr>
            <a:r>
              <a:rPr lang="ka-GE" sz="1400" dirty="0" smtClean="0">
                <a:solidFill>
                  <a:srgbClr val="05014B"/>
                </a:solidFill>
              </a:rPr>
              <a:t>საპნის </a:t>
            </a:r>
            <a:r>
              <a:rPr lang="ka-GE" sz="1400" dirty="0">
                <a:solidFill>
                  <a:srgbClr val="05014B"/>
                </a:solidFill>
              </a:rPr>
              <a:t>და სადეზინფექციო ხსნარების დისპენსერების, ხელის საშრობების, ერთჯერადი ხელსახოცების დისპენსერების და მსგავსი მოწყობილობების გამართული მუშაობის მუდმივი </a:t>
            </a:r>
            <a:r>
              <a:rPr lang="ka-GE" sz="1400" dirty="0" smtClean="0">
                <a:solidFill>
                  <a:srgbClr val="05014B"/>
                </a:solidFill>
              </a:rPr>
              <a:t>რეჟიმის დაცვა;  </a:t>
            </a:r>
            <a:endParaRPr lang="ka-GE" sz="1400" dirty="0">
              <a:solidFill>
                <a:srgbClr val="05014B"/>
              </a:solidFill>
            </a:endParaRPr>
          </a:p>
          <a:p>
            <a:pPr lvl="0">
              <a:lnSpc>
                <a:spcPct val="120000"/>
              </a:lnSpc>
              <a:buFont typeface="Wingdings" panose="05000000000000000000" pitchFamily="2" charset="2"/>
              <a:buChar char="ü"/>
            </a:pPr>
            <a:r>
              <a:rPr lang="ka-GE" sz="1400" dirty="0" smtClean="0">
                <a:solidFill>
                  <a:srgbClr val="05014B"/>
                </a:solidFill>
              </a:rPr>
              <a:t>სადეზინფექციო </a:t>
            </a:r>
            <a:r>
              <a:rPr lang="ka-GE" sz="1400" dirty="0">
                <a:solidFill>
                  <a:srgbClr val="05014B"/>
                </a:solidFill>
              </a:rPr>
              <a:t>გელის დისპენსერების დაყენება სასტუმროს სხვადასხვა ნაწილში, მათ შორის საერთო საპირფარეშოებში, რომლებითაც სარგებლობენ სტუმრები და პერსონალი, და სხვა ადგილებში (მაგ. სასადილო ოთახის, რესტორნის და ბარების შესასვლელებში). </a:t>
            </a:r>
          </a:p>
          <a:p>
            <a:pPr lvl="0">
              <a:lnSpc>
                <a:spcPct val="120000"/>
              </a:lnSpc>
              <a:buFont typeface="Wingdings" panose="05000000000000000000" pitchFamily="2" charset="2"/>
              <a:buChar char="ü"/>
            </a:pPr>
            <a:endParaRPr lang="ka-GE" sz="1400" dirty="0" smtClean="0">
              <a:solidFill>
                <a:srgbClr val="05014B"/>
              </a:solidFill>
            </a:endParaRPr>
          </a:p>
          <a:p>
            <a:pPr lvl="0">
              <a:lnSpc>
                <a:spcPct val="120000"/>
              </a:lnSpc>
              <a:buFont typeface="Wingdings" panose="05000000000000000000" pitchFamily="2" charset="2"/>
              <a:buChar char="ü"/>
            </a:pPr>
            <a:endParaRPr lang="en-US" sz="1400" dirty="0" smtClean="0">
              <a:solidFill>
                <a:srgbClr val="05014B"/>
              </a:solidFill>
            </a:endParaRPr>
          </a:p>
        </p:txBody>
      </p:sp>
      <p:sp>
        <p:nvSpPr>
          <p:cNvPr id="6" name="Right Arrow 5"/>
          <p:cNvSpPr/>
          <p:nvPr/>
        </p:nvSpPr>
        <p:spPr>
          <a:xfrm>
            <a:off x="696686" y="0"/>
            <a:ext cx="3875314" cy="1094087"/>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ძირითადი მოთხოვნები</a:t>
            </a:r>
            <a:endParaRPr lang="en-US" sz="2000" dirty="0">
              <a:solidFill>
                <a:schemeClr val="accent4">
                  <a:lumMod val="60000"/>
                  <a:lumOff val="40000"/>
                </a:schemeClr>
              </a:solidFill>
            </a:endParaRPr>
          </a:p>
        </p:txBody>
      </p:sp>
    </p:spTree>
    <p:extLst>
      <p:ext uri="{BB962C8B-B14F-4D97-AF65-F5344CB8AC3E}">
        <p14:creationId xmlns:p14="http://schemas.microsoft.com/office/powerpoint/2010/main" val="224955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870857" y="1163468"/>
            <a:ext cx="11059886" cy="5280875"/>
          </a:xfrm>
          <a:prstGeom prst="rect">
            <a:avLst/>
          </a:prstGeom>
          <a:solidFill>
            <a:schemeClr val="bg2">
              <a:lumMod val="90000"/>
              <a:alpha val="24000"/>
            </a:schemeClr>
          </a:solidFill>
        </p:spPr>
        <p:txBody>
          <a:bodyPr vert="horz" lIns="180000" tIns="45720" rIns="91440" bIns="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ka-GE" b="1" dirty="0" smtClean="0">
                <a:solidFill>
                  <a:srgbClr val="05014B"/>
                </a:solidFill>
              </a:rPr>
              <a:t>ძირითადი ღონისძიებები კვებით უზრუნველყოფის ბლოკებისთვის:</a:t>
            </a:r>
          </a:p>
          <a:p>
            <a:pPr marL="0" indent="0" algn="just">
              <a:buNone/>
            </a:pPr>
            <a:endParaRPr lang="ka-GE" dirty="0">
              <a:solidFill>
                <a:srgbClr val="05014B"/>
              </a:solidFill>
            </a:endParaRPr>
          </a:p>
          <a:p>
            <a:pPr marL="0" indent="0" algn="just">
              <a:buNone/>
            </a:pPr>
            <a:r>
              <a:rPr lang="en-US" dirty="0">
                <a:solidFill>
                  <a:srgbClr val="05014B"/>
                </a:solidFill>
              </a:rPr>
              <a:t>o	</a:t>
            </a:r>
            <a:r>
              <a:rPr lang="ka-GE" dirty="0">
                <a:solidFill>
                  <a:srgbClr val="05014B"/>
                </a:solidFill>
              </a:rPr>
              <a:t>უპირატესობა მიანიჭეთ ინდივიდუალური გამასპინძლების მეთოდს. </a:t>
            </a:r>
            <a:endParaRPr lang="ka-GE" dirty="0" smtClean="0">
              <a:solidFill>
                <a:srgbClr val="05014B"/>
              </a:solidFill>
            </a:endParaRPr>
          </a:p>
          <a:p>
            <a:pPr marL="0" indent="0" algn="just">
              <a:buNone/>
            </a:pPr>
            <a:r>
              <a:rPr lang="ka-GE" b="1" u="sng" dirty="0" smtClean="0">
                <a:solidFill>
                  <a:srgbClr val="05014B"/>
                </a:solidFill>
              </a:rPr>
              <a:t>შვედური </a:t>
            </a:r>
            <a:r>
              <a:rPr lang="ka-GE" b="1" u="sng" dirty="0">
                <a:solidFill>
                  <a:srgbClr val="05014B"/>
                </a:solidFill>
              </a:rPr>
              <a:t>მაგიდის გამოყენების შემთხვევაში</a:t>
            </a:r>
            <a:r>
              <a:rPr lang="ka-GE" dirty="0">
                <a:solidFill>
                  <a:srgbClr val="05014B"/>
                </a:solidFill>
              </a:rPr>
              <a:t>, </a:t>
            </a:r>
            <a:r>
              <a:rPr lang="ka-GE" dirty="0" smtClean="0">
                <a:solidFill>
                  <a:srgbClr val="05014B"/>
                </a:solidFill>
              </a:rPr>
              <a:t>უზრუნველყავით </a:t>
            </a:r>
            <a:r>
              <a:rPr lang="ka-GE" dirty="0">
                <a:solidFill>
                  <a:srgbClr val="05014B"/>
                </a:solidFill>
              </a:rPr>
              <a:t>დამცავი გამჭვირვალე ბარიერის მონტაჟი მაგიდასთან. ბარიერთან უზრუნველყავით  უსაფრთხო დისტანციის დაცვა, შესაბამისი მანიშნებლებით;</a:t>
            </a:r>
          </a:p>
          <a:p>
            <a:pPr marL="0" indent="0" algn="just">
              <a:buNone/>
            </a:pPr>
            <a:r>
              <a:rPr lang="en-US" dirty="0">
                <a:solidFill>
                  <a:srgbClr val="05014B"/>
                </a:solidFill>
              </a:rPr>
              <a:t>o	</a:t>
            </a:r>
            <a:r>
              <a:rPr lang="ka-GE" dirty="0">
                <a:solidFill>
                  <a:srgbClr val="05014B"/>
                </a:solidFill>
              </a:rPr>
              <a:t>საკვებთან ერთად ბარიერს მიღმა განათავსეთ გამოსაყენებელი ჭურჭელი;</a:t>
            </a:r>
          </a:p>
          <a:p>
            <a:pPr marL="0" indent="0" algn="just">
              <a:buNone/>
            </a:pPr>
            <a:r>
              <a:rPr lang="en-US" dirty="0">
                <a:solidFill>
                  <a:srgbClr val="05014B"/>
                </a:solidFill>
              </a:rPr>
              <a:t>o	</a:t>
            </a:r>
            <a:r>
              <a:rPr lang="ka-GE" dirty="0">
                <a:solidFill>
                  <a:srgbClr val="05014B"/>
                </a:solidFill>
              </a:rPr>
              <a:t>სტუმართათვის გამოიყენეთ მხოლოდ ბეჭდური (ერთჯერადი) </a:t>
            </a:r>
            <a:r>
              <a:rPr lang="ka-GE" dirty="0" smtClean="0">
                <a:solidFill>
                  <a:srgbClr val="05014B"/>
                </a:solidFill>
              </a:rPr>
              <a:t>მენიუს </a:t>
            </a:r>
            <a:r>
              <a:rPr lang="ka-GE" dirty="0">
                <a:solidFill>
                  <a:srgbClr val="05014B"/>
                </a:solidFill>
              </a:rPr>
              <a:t>შეთავაზება;</a:t>
            </a:r>
          </a:p>
          <a:p>
            <a:pPr marL="0" indent="0" algn="just">
              <a:buNone/>
            </a:pPr>
            <a:r>
              <a:rPr lang="en-US" dirty="0">
                <a:solidFill>
                  <a:srgbClr val="05014B"/>
                </a:solidFill>
              </a:rPr>
              <a:t>o	</a:t>
            </a:r>
            <a:r>
              <a:rPr lang="ka-GE" dirty="0">
                <a:solidFill>
                  <a:srgbClr val="05014B"/>
                </a:solidFill>
              </a:rPr>
              <a:t>სასმელებით მომსახურების სივრცეში (ბარი), ბარმენებთან მომხმარებლების პირდაპირი კონტაქტის თავიდან აცილების მიზნით, სასმელით მომსახურება უზრუნველყავით ინდივიდუალურად, მაგიდასთან მიტანის სერვისით;</a:t>
            </a:r>
          </a:p>
          <a:p>
            <a:pPr marL="0" indent="0" algn="just">
              <a:buNone/>
            </a:pPr>
            <a:r>
              <a:rPr lang="en-US" dirty="0">
                <a:solidFill>
                  <a:srgbClr val="05014B"/>
                </a:solidFill>
              </a:rPr>
              <a:t>o	</a:t>
            </a:r>
            <a:r>
              <a:rPr lang="ka-GE" dirty="0" smtClean="0">
                <a:solidFill>
                  <a:srgbClr val="05014B"/>
                </a:solidFill>
              </a:rPr>
              <a:t>ადამიანთა თავშეყრის თავიდან აცილების მიზნით, მომხმარებელთა მიღება  უზრუნველყავით  წინასწარი </a:t>
            </a:r>
            <a:r>
              <a:rPr lang="ka-GE" dirty="0">
                <a:solidFill>
                  <a:srgbClr val="05014B"/>
                </a:solidFill>
              </a:rPr>
              <a:t>დაჯავშნის სისტემით; </a:t>
            </a:r>
          </a:p>
          <a:p>
            <a:pPr marL="0" indent="0" algn="just">
              <a:buNone/>
            </a:pPr>
            <a:r>
              <a:rPr lang="en-US" dirty="0">
                <a:solidFill>
                  <a:srgbClr val="05014B"/>
                </a:solidFill>
              </a:rPr>
              <a:t>o	</a:t>
            </a:r>
            <a:r>
              <a:rPr lang="ka-GE" dirty="0">
                <a:solidFill>
                  <a:srgbClr val="05014B"/>
                </a:solidFill>
              </a:rPr>
              <a:t>ლოდინის რეჟიმში მყოფი სტუმრებისთვის, წინასწარ განსაზღვრეთ  სტუმართათვის   ადგილი, (იატაკის მონიშვნით და დისტანციის დაცვით).</a:t>
            </a:r>
          </a:p>
          <a:p>
            <a:pPr marL="0" indent="0" algn="just">
              <a:buNone/>
            </a:pPr>
            <a:endParaRPr lang="en-US" dirty="0" smtClean="0">
              <a:solidFill>
                <a:srgbClr val="05014B"/>
              </a:solidFill>
            </a:endParaRPr>
          </a:p>
        </p:txBody>
      </p:sp>
      <p:sp>
        <p:nvSpPr>
          <p:cNvPr id="7" name="Right Arrow 6"/>
          <p:cNvSpPr/>
          <p:nvPr/>
        </p:nvSpPr>
        <p:spPr>
          <a:xfrm>
            <a:off x="725714" y="0"/>
            <a:ext cx="3657600" cy="1050545"/>
          </a:xfrm>
          <a:prstGeom prst="rightArrow">
            <a:avLst/>
          </a:prstGeom>
          <a:solidFill>
            <a:srgbClr val="17406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000" b="1" dirty="0" smtClean="0">
                <a:solidFill>
                  <a:schemeClr val="accent4">
                    <a:lumMod val="60000"/>
                    <a:lumOff val="40000"/>
                  </a:schemeClr>
                </a:solidFill>
              </a:rPr>
              <a:t>სპეციფიკური მოთხოვნები</a:t>
            </a:r>
            <a:endParaRPr lang="en-US" sz="2000" dirty="0">
              <a:solidFill>
                <a:schemeClr val="accent4">
                  <a:lumMod val="60000"/>
                  <a:lumOff val="40000"/>
                </a:schemeClr>
              </a:solidFill>
            </a:endParaRPr>
          </a:p>
        </p:txBody>
      </p:sp>
      <p:sp>
        <p:nvSpPr>
          <p:cNvPr id="8" name="Title 1"/>
          <p:cNvSpPr>
            <a:spLocks noGrp="1"/>
          </p:cNvSpPr>
          <p:nvPr>
            <p:ph type="title"/>
          </p:nvPr>
        </p:nvSpPr>
        <p:spPr>
          <a:xfrm>
            <a:off x="4383314" y="112923"/>
            <a:ext cx="4919074" cy="924415"/>
          </a:xfrm>
          <a:solidFill>
            <a:srgbClr val="17406D"/>
          </a:solidFill>
        </p:spPr>
        <p:txBody>
          <a:bodyPr tIns="144000">
            <a:normAutofit/>
          </a:bodyPr>
          <a:lstStyle/>
          <a:p>
            <a:pPr algn="ctr"/>
            <a:r>
              <a:rPr lang="ka-GE" b="1" dirty="0" smtClean="0">
                <a:solidFill>
                  <a:schemeClr val="accent4">
                    <a:lumMod val="60000"/>
                    <a:lumOff val="40000"/>
                  </a:schemeClr>
                </a:solidFill>
              </a:rPr>
              <a:t>სასტუმრო</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499941289"/>
      </p:ext>
    </p:extLst>
  </p:cSld>
  <p:clrMapOvr>
    <a:masterClrMapping/>
  </p:clrMapOvr>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622</TotalTime>
  <Words>2948</Words>
  <Application>Microsoft Office PowerPoint</Application>
  <PresentationFormat>Widescreen</PresentationFormat>
  <Paragraphs>312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BPG Nino Mtavruli</vt:lpstr>
      <vt:lpstr>Franklin Gothic Book</vt:lpstr>
      <vt:lpstr>Sylfaen</vt:lpstr>
      <vt:lpstr>Wingdings</vt:lpstr>
      <vt:lpstr>Crop</vt:lpstr>
      <vt:lpstr>PowerPoint Presentation</vt:lpstr>
      <vt:lpstr>სამუშაო ადგილებზე ახალი კორონავირუსის გამოწვეული ინფექციის (COVID-19) გავრცელების თავიდან აცილების მიზნით შემუშავებული რეკომენდაციები</vt:lpstr>
      <vt:lpstr>PowerPoint Presentation</vt:lpstr>
      <vt:lpstr>ზოგადი პრინციპები</vt:lpstr>
      <vt:lpstr>PowerPoint Presentation</vt:lpstr>
      <vt:lpstr>PowerPoint Presentation</vt:lpstr>
      <vt:lpstr>PowerPoint Presentation</vt:lpstr>
      <vt:lpstr>სასტუმრო</vt:lpstr>
      <vt:lpstr>სასტუმრო</vt:lpstr>
      <vt:lpstr>სასტუმრო</vt:lpstr>
      <vt:lpstr>სასტუმრო</vt:lpstr>
      <vt:lpstr>სასტუმრო</vt:lpstr>
      <vt:lpstr>სასტუმრო</vt:lpstr>
      <vt:lpstr>სასტუმრო</vt:lpstr>
      <vt:lpstr>სასტუმრო</vt:lpstr>
      <vt:lpstr>სასტუმრო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Shorena Kubaneishvili</dc:creator>
  <cp:lastModifiedBy>Beka Peradze</cp:lastModifiedBy>
  <cp:revision>66</cp:revision>
  <dcterms:created xsi:type="dcterms:W3CDTF">2020-05-17T14:51:50Z</dcterms:created>
  <dcterms:modified xsi:type="dcterms:W3CDTF">2020-05-19T10:32:37Z</dcterms:modified>
</cp:coreProperties>
</file>